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4"/>
  </p:notesMasterIdLst>
  <p:sldIdLst>
    <p:sldId id="257" r:id="rId5"/>
    <p:sldId id="358" r:id="rId6"/>
    <p:sldId id="357" r:id="rId7"/>
    <p:sldId id="359" r:id="rId8"/>
    <p:sldId id="305" r:id="rId9"/>
    <p:sldId id="361" r:id="rId10"/>
    <p:sldId id="362" r:id="rId11"/>
    <p:sldId id="363" r:id="rId12"/>
    <p:sldId id="364" r:id="rId13"/>
    <p:sldId id="365" r:id="rId14"/>
    <p:sldId id="366" r:id="rId15"/>
    <p:sldId id="367" r:id="rId16"/>
    <p:sldId id="368" r:id="rId17"/>
    <p:sldId id="369" r:id="rId18"/>
    <p:sldId id="370" r:id="rId19"/>
    <p:sldId id="371" r:id="rId20"/>
    <p:sldId id="372" r:id="rId21"/>
    <p:sldId id="373" r:id="rId22"/>
    <p:sldId id="374" r:id="rId23"/>
    <p:sldId id="375" r:id="rId24"/>
    <p:sldId id="376" r:id="rId25"/>
    <p:sldId id="377" r:id="rId26"/>
    <p:sldId id="378" r:id="rId27"/>
    <p:sldId id="379" r:id="rId28"/>
    <p:sldId id="380" r:id="rId29"/>
    <p:sldId id="381" r:id="rId30"/>
    <p:sldId id="382" r:id="rId31"/>
    <p:sldId id="267" r:id="rId32"/>
    <p:sldId id="345" r:id="rId33"/>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893"/>
    <a:srgbClr val="FFFFEE"/>
    <a:srgbClr val="F7964C"/>
    <a:srgbClr val="FEFF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06ECA6-18B9-488B-BD6C-2B002FEC906D}" v="19" dt="2026-09-16T21:11:38.9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44625"/>
    <p:restoredTop sz="78245"/>
  </p:normalViewPr>
  <p:slideViewPr>
    <p:cSldViewPr snapToGrid="0" snapToObjects="1">
      <p:cViewPr varScale="1">
        <p:scale>
          <a:sx n="85" d="100"/>
          <a:sy n="85" d="100"/>
        </p:scale>
        <p:origin x="1284" y="90"/>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6/11/relationships/changesInfo" Target="changesInfos/changesInfo1.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ng, Ai-Ling" userId="283b28d8-91dd-456e-8554-4ef0384fe258" providerId="ADAL" clId="{8D849D71-3574-5157-A21E-F1BECB79E5E7}"/>
    <pc:docChg chg="undo redo custSel addSld delSld modSld sldOrd">
      <pc:chgData name="Chang, Ai-Ling" userId="283b28d8-91dd-456e-8554-4ef0384fe258" providerId="ADAL" clId="{8D849D71-3574-5157-A21E-F1BECB79E5E7}" dt="2026-09-14T22:21:38.406" v="1161" actId="14100"/>
      <pc:docMkLst>
        <pc:docMk/>
      </pc:docMkLst>
      <pc:sldChg chg="modSp mod">
        <pc:chgData name="Chang, Ai-Ling" userId="283b28d8-91dd-456e-8554-4ef0384fe258" providerId="ADAL" clId="{8D849D71-3574-5157-A21E-F1BECB79E5E7}" dt="2026-09-14T21:22:07.146" v="263" actId="403"/>
        <pc:sldMkLst>
          <pc:docMk/>
          <pc:sldMk cId="0" sldId="257"/>
        </pc:sldMkLst>
        <pc:spChg chg="mod">
          <ac:chgData name="Chang, Ai-Ling" userId="283b28d8-91dd-456e-8554-4ef0384fe258" providerId="ADAL" clId="{8D849D71-3574-5157-A21E-F1BECB79E5E7}" dt="2026-09-14T21:22:07.146" v="263" actId="403"/>
          <ac:spMkLst>
            <pc:docMk/>
            <pc:sldMk cId="0" sldId="257"/>
            <ac:spMk id="4" creationId="{00000000-0000-0000-0000-000000000000}"/>
          </ac:spMkLst>
        </pc:spChg>
      </pc:sldChg>
      <pc:sldChg chg="modSp mod">
        <pc:chgData name="Chang, Ai-Ling" userId="283b28d8-91dd-456e-8554-4ef0384fe258" providerId="ADAL" clId="{8D849D71-3574-5157-A21E-F1BECB79E5E7}" dt="2026-09-14T21:26:43.926" v="341" actId="20577"/>
        <pc:sldMkLst>
          <pc:docMk/>
          <pc:sldMk cId="1910643750" sldId="305"/>
        </pc:sldMkLst>
        <pc:spChg chg="mod">
          <ac:chgData name="Chang, Ai-Ling" userId="283b28d8-91dd-456e-8554-4ef0384fe258" providerId="ADAL" clId="{8D849D71-3574-5157-A21E-F1BECB79E5E7}" dt="2026-09-14T21:26:43.926" v="341" actId="20577"/>
          <ac:spMkLst>
            <pc:docMk/>
            <pc:sldMk cId="1910643750" sldId="305"/>
            <ac:spMk id="3" creationId="{9E6C5811-78F4-6D10-3087-7ECBC787292B}"/>
          </ac:spMkLst>
        </pc:spChg>
      </pc:sldChg>
      <pc:sldChg chg="delSp modSp mod">
        <pc:chgData name="Chang, Ai-Ling" userId="283b28d8-91dd-456e-8554-4ef0384fe258" providerId="ADAL" clId="{8D849D71-3574-5157-A21E-F1BECB79E5E7}" dt="2026-09-14T21:49:33.477" v="790" actId="478"/>
        <pc:sldMkLst>
          <pc:docMk/>
          <pc:sldMk cId="4029131492" sldId="357"/>
        </pc:sldMkLst>
        <pc:spChg chg="mod">
          <ac:chgData name="Chang, Ai-Ling" userId="283b28d8-91dd-456e-8554-4ef0384fe258" providerId="ADAL" clId="{8D849D71-3574-5157-A21E-F1BECB79E5E7}" dt="2026-09-14T21:24:30.488" v="305" actId="2710"/>
          <ac:spMkLst>
            <pc:docMk/>
            <pc:sldMk cId="4029131492" sldId="357"/>
            <ac:spMk id="3" creationId="{A41ADF0C-2D2E-16CF-2684-569C88F3C078}"/>
          </ac:spMkLst>
        </pc:spChg>
        <pc:spChg chg="mod">
          <ac:chgData name="Chang, Ai-Ling" userId="283b28d8-91dd-456e-8554-4ef0384fe258" providerId="ADAL" clId="{8D849D71-3574-5157-A21E-F1BECB79E5E7}" dt="2026-09-14T21:24:36.424" v="306" actId="403"/>
          <ac:spMkLst>
            <pc:docMk/>
            <pc:sldMk cId="4029131492" sldId="357"/>
            <ac:spMk id="4" creationId="{50A621E3-E875-9392-024B-C45EE1A8254C}"/>
          </ac:spMkLst>
        </pc:spChg>
        <pc:spChg chg="mod">
          <ac:chgData name="Chang, Ai-Ling" userId="283b28d8-91dd-456e-8554-4ef0384fe258" providerId="ADAL" clId="{8D849D71-3574-5157-A21E-F1BECB79E5E7}" dt="2026-09-14T21:39:32.166" v="577" actId="20577"/>
          <ac:spMkLst>
            <pc:docMk/>
            <pc:sldMk cId="4029131492" sldId="357"/>
            <ac:spMk id="5" creationId="{2B627BEC-6996-A155-250F-47A212AA4362}"/>
          </ac:spMkLst>
        </pc:spChg>
        <pc:picChg chg="mod">
          <ac:chgData name="Chang, Ai-Ling" userId="283b28d8-91dd-456e-8554-4ef0384fe258" providerId="ADAL" clId="{8D849D71-3574-5157-A21E-F1BECB79E5E7}" dt="2026-09-14T21:40:46.264" v="582"/>
          <ac:picMkLst>
            <pc:docMk/>
            <pc:sldMk cId="4029131492" sldId="357"/>
            <ac:picMk id="6" creationId="{48AE5D77-0ECD-92D5-F905-1B6F5A17153D}"/>
          </ac:picMkLst>
        </pc:picChg>
      </pc:sldChg>
      <pc:sldChg chg="delSp modSp mod">
        <pc:chgData name="Chang, Ai-Ling" userId="283b28d8-91dd-456e-8554-4ef0384fe258" providerId="ADAL" clId="{8D849D71-3574-5157-A21E-F1BECB79E5E7}" dt="2026-09-14T21:39:19.029" v="575" actId="948"/>
        <pc:sldMkLst>
          <pc:docMk/>
          <pc:sldMk cId="1876157729" sldId="358"/>
        </pc:sldMkLst>
        <pc:spChg chg="mod">
          <ac:chgData name="Chang, Ai-Ling" userId="283b28d8-91dd-456e-8554-4ef0384fe258" providerId="ADAL" clId="{8D849D71-3574-5157-A21E-F1BECB79E5E7}" dt="2026-09-14T21:25:09.185" v="314" actId="113"/>
          <ac:spMkLst>
            <pc:docMk/>
            <pc:sldMk cId="1876157729" sldId="358"/>
            <ac:spMk id="2" creationId="{9610E81B-71F6-8FE5-148A-5E642D8F40C0}"/>
          </ac:spMkLst>
        </pc:spChg>
        <pc:spChg chg="mod">
          <ac:chgData name="Chang, Ai-Ling" userId="283b28d8-91dd-456e-8554-4ef0384fe258" providerId="ADAL" clId="{8D849D71-3574-5157-A21E-F1BECB79E5E7}" dt="2026-09-14T21:24:46.802" v="308" actId="403"/>
          <ac:spMkLst>
            <pc:docMk/>
            <pc:sldMk cId="1876157729" sldId="358"/>
            <ac:spMk id="3" creationId="{CCBC8F46-D7BD-2484-AD3A-FAA9E20A18B1}"/>
          </ac:spMkLst>
        </pc:spChg>
        <pc:spChg chg="mod">
          <ac:chgData name="Chang, Ai-Ling" userId="283b28d8-91dd-456e-8554-4ef0384fe258" providerId="ADAL" clId="{8D849D71-3574-5157-A21E-F1BECB79E5E7}" dt="2026-09-14T21:39:19.029" v="575" actId="948"/>
          <ac:spMkLst>
            <pc:docMk/>
            <pc:sldMk cId="1876157729" sldId="358"/>
            <ac:spMk id="23" creationId="{2A1D9FBD-F3ED-F1D6-AA83-55B28791B888}"/>
          </ac:spMkLst>
        </pc:spChg>
        <pc:spChg chg="mod">
          <ac:chgData name="Chang, Ai-Ling" userId="283b28d8-91dd-456e-8554-4ef0384fe258" providerId="ADAL" clId="{8D849D71-3574-5157-A21E-F1BECB79E5E7}" dt="2026-09-11T19:15:51.815" v="150" actId="171"/>
          <ac:spMkLst>
            <pc:docMk/>
            <pc:sldMk cId="1876157729" sldId="358"/>
            <ac:spMk id="25" creationId="{B07D5F5C-F37E-F5C2-B60D-39AED70BA731}"/>
          </ac:spMkLst>
        </pc:spChg>
        <pc:spChg chg="mod">
          <ac:chgData name="Chang, Ai-Ling" userId="283b28d8-91dd-456e-8554-4ef0384fe258" providerId="ADAL" clId="{8D849D71-3574-5157-A21E-F1BECB79E5E7}" dt="2026-09-11T19:16:17.192" v="219" actId="1076"/>
          <ac:spMkLst>
            <pc:docMk/>
            <pc:sldMk cId="1876157729" sldId="358"/>
            <ac:spMk id="26" creationId="{5BD7D721-9A05-2175-D93B-B62A1849B4A9}"/>
          </ac:spMkLst>
        </pc:spChg>
        <pc:picChg chg="mod">
          <ac:chgData name="Chang, Ai-Ling" userId="283b28d8-91dd-456e-8554-4ef0384fe258" providerId="ADAL" clId="{8D849D71-3574-5157-A21E-F1BECB79E5E7}" dt="2026-09-11T19:15:37.845" v="148" actId="167"/>
          <ac:picMkLst>
            <pc:docMk/>
            <pc:sldMk cId="1876157729" sldId="358"/>
            <ac:picMk id="4" creationId="{7CFC293A-EBDD-44DA-1F3E-2EC4F97E7C75}"/>
          </ac:picMkLst>
        </pc:picChg>
      </pc:sldChg>
      <pc:sldChg chg="modSp add mod ord setBg">
        <pc:chgData name="Chang, Ai-Ling" userId="283b28d8-91dd-456e-8554-4ef0384fe258" providerId="ADAL" clId="{8D849D71-3574-5157-A21E-F1BECB79E5E7}" dt="2026-09-14T21:42:25.858" v="629" actId="1038"/>
        <pc:sldMkLst>
          <pc:docMk/>
          <pc:sldMk cId="1669782362" sldId="359"/>
        </pc:sldMkLst>
        <pc:spChg chg="mod">
          <ac:chgData name="Chang, Ai-Ling" userId="283b28d8-91dd-456e-8554-4ef0384fe258" providerId="ADAL" clId="{8D849D71-3574-5157-A21E-F1BECB79E5E7}" dt="2026-09-14T21:42:25.858" v="629" actId="1038"/>
          <ac:spMkLst>
            <pc:docMk/>
            <pc:sldMk cId="1669782362" sldId="359"/>
            <ac:spMk id="3" creationId="{3E06EB84-7ADF-9920-90FE-9302B3CC90E4}"/>
          </ac:spMkLst>
        </pc:spChg>
        <pc:spChg chg="mod">
          <ac:chgData name="Chang, Ai-Ling" userId="283b28d8-91dd-456e-8554-4ef0384fe258" providerId="ADAL" clId="{8D849D71-3574-5157-A21E-F1BECB79E5E7}" dt="2026-09-14T21:39:43.199" v="578" actId="948"/>
          <ac:spMkLst>
            <pc:docMk/>
            <pc:sldMk cId="1669782362" sldId="359"/>
            <ac:spMk id="4" creationId="{F35246FD-D0AA-3AFC-2E65-65AF5A49915A}"/>
          </ac:spMkLst>
        </pc:spChg>
      </pc:sldChg>
      <pc:sldChg chg="addSp delSp modSp add mod setBg">
        <pc:chgData name="Chang, Ai-Ling" userId="283b28d8-91dd-456e-8554-4ef0384fe258" providerId="ADAL" clId="{8D849D71-3574-5157-A21E-F1BECB79E5E7}" dt="2026-09-14T21:49:29.039" v="789" actId="478"/>
        <pc:sldMkLst>
          <pc:docMk/>
          <pc:sldMk cId="192603000" sldId="361"/>
        </pc:sldMkLst>
        <pc:spChg chg="add mod">
          <ac:chgData name="Chang, Ai-Ling" userId="283b28d8-91dd-456e-8554-4ef0384fe258" providerId="ADAL" clId="{8D849D71-3574-5157-A21E-F1BECB79E5E7}" dt="2026-09-14T21:29:59.284" v="405" actId="1036"/>
          <ac:spMkLst>
            <pc:docMk/>
            <pc:sldMk cId="192603000" sldId="361"/>
            <ac:spMk id="2" creationId="{148E81A8-3E74-94C1-95EB-631E606FA958}"/>
          </ac:spMkLst>
        </pc:spChg>
        <pc:spChg chg="mod">
          <ac:chgData name="Chang, Ai-Ling" userId="283b28d8-91dd-456e-8554-4ef0384fe258" providerId="ADAL" clId="{8D849D71-3574-5157-A21E-F1BECB79E5E7}" dt="2026-09-14T21:27:11.881" v="367" actId="255"/>
          <ac:spMkLst>
            <pc:docMk/>
            <pc:sldMk cId="192603000" sldId="361"/>
            <ac:spMk id="3" creationId="{B491806A-4B1E-CDF7-9647-359783FE1DC7}"/>
          </ac:spMkLst>
        </pc:spChg>
        <pc:spChg chg="mod">
          <ac:chgData name="Chang, Ai-Ling" userId="283b28d8-91dd-456e-8554-4ef0384fe258" providerId="ADAL" clId="{8D849D71-3574-5157-A21E-F1BECB79E5E7}" dt="2026-09-14T21:27:16.719" v="368" actId="255"/>
          <ac:spMkLst>
            <pc:docMk/>
            <pc:sldMk cId="192603000" sldId="361"/>
            <ac:spMk id="4" creationId="{43210694-491D-9F9A-B72E-34B75B02CF99}"/>
          </ac:spMkLst>
        </pc:spChg>
        <pc:spChg chg="mod">
          <ac:chgData name="Chang, Ai-Ling" userId="283b28d8-91dd-456e-8554-4ef0384fe258" providerId="ADAL" clId="{8D849D71-3574-5157-A21E-F1BECB79E5E7}" dt="2026-09-14T21:40:04.087" v="581" actId="14100"/>
          <ac:spMkLst>
            <pc:docMk/>
            <pc:sldMk cId="192603000" sldId="361"/>
            <ac:spMk id="5" creationId="{39F18FFB-983A-1345-CB1A-5B3F729E7695}"/>
          </ac:spMkLst>
        </pc:spChg>
        <pc:spChg chg="add mod">
          <ac:chgData name="Chang, Ai-Ling" userId="283b28d8-91dd-456e-8554-4ef0384fe258" providerId="ADAL" clId="{8D849D71-3574-5157-A21E-F1BECB79E5E7}" dt="2026-09-14T21:29:59.284" v="405" actId="1036"/>
          <ac:spMkLst>
            <pc:docMk/>
            <pc:sldMk cId="192603000" sldId="361"/>
            <ac:spMk id="9" creationId="{AD20BEE1-A1A4-FE3A-DEAA-26690B98472C}"/>
          </ac:spMkLst>
        </pc:spChg>
        <pc:picChg chg="mod modCrop">
          <ac:chgData name="Chang, Ai-Ling" userId="283b28d8-91dd-456e-8554-4ef0384fe258" providerId="ADAL" clId="{8D849D71-3574-5157-A21E-F1BECB79E5E7}" dt="2026-09-14T21:29:51.312" v="402" actId="18131"/>
          <ac:picMkLst>
            <pc:docMk/>
            <pc:sldMk cId="192603000" sldId="361"/>
            <ac:picMk id="6" creationId="{97CB727C-82CC-EF66-F5FA-E268DE511E1E}"/>
          </ac:picMkLst>
        </pc:picChg>
      </pc:sldChg>
      <pc:sldChg chg="addSp delSp modSp add mod setBg">
        <pc:chgData name="Chang, Ai-Ling" userId="283b28d8-91dd-456e-8554-4ef0384fe258" providerId="ADAL" clId="{8D849D71-3574-5157-A21E-F1BECB79E5E7}" dt="2026-09-14T22:04:57.912" v="965" actId="20577"/>
        <pc:sldMkLst>
          <pc:docMk/>
          <pc:sldMk cId="3187108535" sldId="362"/>
        </pc:sldMkLst>
        <pc:spChg chg="mod">
          <ac:chgData name="Chang, Ai-Ling" userId="283b28d8-91dd-456e-8554-4ef0384fe258" providerId="ADAL" clId="{8D849D71-3574-5157-A21E-F1BECB79E5E7}" dt="2026-09-14T21:37:02.209" v="556" actId="2710"/>
          <ac:spMkLst>
            <pc:docMk/>
            <pc:sldMk cId="3187108535" sldId="362"/>
            <ac:spMk id="3" creationId="{55A02F20-46E3-B711-AC3B-3FB4ED6C882E}"/>
          </ac:spMkLst>
        </pc:spChg>
        <pc:spChg chg="mod">
          <ac:chgData name="Chang, Ai-Ling" userId="283b28d8-91dd-456e-8554-4ef0384fe258" providerId="ADAL" clId="{8D849D71-3574-5157-A21E-F1BECB79E5E7}" dt="2026-09-14T22:04:57.912" v="965" actId="20577"/>
          <ac:spMkLst>
            <pc:docMk/>
            <pc:sldMk cId="3187108535" sldId="362"/>
            <ac:spMk id="4" creationId="{C75370D5-949F-C0C8-F179-F1490976371A}"/>
          </ac:spMkLst>
        </pc:spChg>
        <pc:picChg chg="add mod">
          <ac:chgData name="Chang, Ai-Ling" userId="283b28d8-91dd-456e-8554-4ef0384fe258" providerId="ADAL" clId="{8D849D71-3574-5157-A21E-F1BECB79E5E7}" dt="2026-09-14T21:50:20.063" v="793"/>
          <ac:picMkLst>
            <pc:docMk/>
            <pc:sldMk cId="3187108535" sldId="362"/>
            <ac:picMk id="2" creationId="{0C8A2D70-9DEC-D36D-AECD-7CE73AAED79D}"/>
          </ac:picMkLst>
        </pc:picChg>
      </pc:sldChg>
      <pc:sldChg chg="addSp delSp modSp add mod">
        <pc:chgData name="Chang, Ai-Ling" userId="283b28d8-91dd-456e-8554-4ef0384fe258" providerId="ADAL" clId="{8D849D71-3574-5157-A21E-F1BECB79E5E7}" dt="2026-09-14T21:50:26.112" v="796"/>
        <pc:sldMkLst>
          <pc:docMk/>
          <pc:sldMk cId="771648631" sldId="363"/>
        </pc:sldMkLst>
        <pc:spChg chg="mod">
          <ac:chgData name="Chang, Ai-Ling" userId="283b28d8-91dd-456e-8554-4ef0384fe258" providerId="ADAL" clId="{8D849D71-3574-5157-A21E-F1BECB79E5E7}" dt="2026-09-14T21:36:55.176" v="555" actId="2710"/>
          <ac:spMkLst>
            <pc:docMk/>
            <pc:sldMk cId="771648631" sldId="363"/>
            <ac:spMk id="3" creationId="{3DD4BEA9-E3C6-8268-FECE-3658474E2F28}"/>
          </ac:spMkLst>
        </pc:spChg>
        <pc:spChg chg="mod">
          <ac:chgData name="Chang, Ai-Ling" userId="283b28d8-91dd-456e-8554-4ef0384fe258" providerId="ADAL" clId="{8D849D71-3574-5157-A21E-F1BECB79E5E7}" dt="2026-09-14T21:36:45.402" v="553" actId="14100"/>
          <ac:spMkLst>
            <pc:docMk/>
            <pc:sldMk cId="771648631" sldId="363"/>
            <ac:spMk id="4" creationId="{DA5BA57A-9362-B846-9AB5-B02A485620F4}"/>
          </ac:spMkLst>
        </pc:spChg>
        <pc:spChg chg="mod">
          <ac:chgData name="Chang, Ai-Ling" userId="283b28d8-91dd-456e-8554-4ef0384fe258" providerId="ADAL" clId="{8D849D71-3574-5157-A21E-F1BECB79E5E7}" dt="2026-09-14T21:35:20.284" v="544" actId="1076"/>
          <ac:spMkLst>
            <pc:docMk/>
            <pc:sldMk cId="771648631" sldId="363"/>
            <ac:spMk id="6" creationId="{FBEA22BA-892C-4720-6DC9-9959BC184CB3}"/>
          </ac:spMkLst>
        </pc:spChg>
        <pc:picChg chg="add mod">
          <ac:chgData name="Chang, Ai-Ling" userId="283b28d8-91dd-456e-8554-4ef0384fe258" providerId="ADAL" clId="{8D849D71-3574-5157-A21E-F1BECB79E5E7}" dt="2026-09-14T21:50:26.112" v="796"/>
          <ac:picMkLst>
            <pc:docMk/>
            <pc:sldMk cId="771648631" sldId="363"/>
            <ac:picMk id="2" creationId="{9FDD73AE-6AA2-E54B-6D17-8F4F7DB590BF}"/>
          </ac:picMkLst>
        </pc:picChg>
      </pc:sldChg>
      <pc:sldChg chg="modSp add mod ord setBg">
        <pc:chgData name="Chang, Ai-Ling" userId="283b28d8-91dd-456e-8554-4ef0384fe258" providerId="ADAL" clId="{8D849D71-3574-5157-A21E-F1BECB79E5E7}" dt="2026-09-14T21:41:25.842" v="614" actId="20577"/>
        <pc:sldMkLst>
          <pc:docMk/>
          <pc:sldMk cId="4280830588" sldId="364"/>
        </pc:sldMkLst>
        <pc:spChg chg="mod">
          <ac:chgData name="Chang, Ai-Ling" userId="283b28d8-91dd-456e-8554-4ef0384fe258" providerId="ADAL" clId="{8D849D71-3574-5157-A21E-F1BECB79E5E7}" dt="2026-09-14T21:41:25.842" v="614" actId="20577"/>
          <ac:spMkLst>
            <pc:docMk/>
            <pc:sldMk cId="4280830588" sldId="364"/>
            <ac:spMk id="3" creationId="{C2FF2C75-C6AE-A386-6FFC-9E5C10625D5B}"/>
          </ac:spMkLst>
        </pc:spChg>
        <pc:spChg chg="mod">
          <ac:chgData name="Chang, Ai-Ling" userId="283b28d8-91dd-456e-8554-4ef0384fe258" providerId="ADAL" clId="{8D849D71-3574-5157-A21E-F1BECB79E5E7}" dt="2026-09-14T21:41:16.682" v="598" actId="20577"/>
          <ac:spMkLst>
            <pc:docMk/>
            <pc:sldMk cId="4280830588" sldId="364"/>
            <ac:spMk id="4" creationId="{FC6EB70A-69D8-EC6F-BFCA-E40B60D0A14B}"/>
          </ac:spMkLst>
        </pc:spChg>
      </pc:sldChg>
      <pc:sldChg chg="modSp add mod">
        <pc:chgData name="Chang, Ai-Ling" userId="283b28d8-91dd-456e-8554-4ef0384fe258" providerId="ADAL" clId="{8D849D71-3574-5157-A21E-F1BECB79E5E7}" dt="2026-09-14T21:51:32.822" v="828" actId="20577"/>
        <pc:sldMkLst>
          <pc:docMk/>
          <pc:sldMk cId="652273863" sldId="365"/>
        </pc:sldMkLst>
        <pc:spChg chg="mod">
          <ac:chgData name="Chang, Ai-Ling" userId="283b28d8-91dd-456e-8554-4ef0384fe258" providerId="ADAL" clId="{8D849D71-3574-5157-A21E-F1BECB79E5E7}" dt="2026-09-14T21:43:42.949" v="641" actId="1076"/>
          <ac:spMkLst>
            <pc:docMk/>
            <pc:sldMk cId="652273863" sldId="365"/>
            <ac:spMk id="3" creationId="{91A10277-8247-0F40-6A8E-0B100792B764}"/>
          </ac:spMkLst>
        </pc:spChg>
        <pc:spChg chg="mod">
          <ac:chgData name="Chang, Ai-Ling" userId="283b28d8-91dd-456e-8554-4ef0384fe258" providerId="ADAL" clId="{8D849D71-3574-5157-A21E-F1BECB79E5E7}" dt="2026-09-14T21:51:32.822" v="828" actId="20577"/>
          <ac:spMkLst>
            <pc:docMk/>
            <pc:sldMk cId="652273863" sldId="365"/>
            <ac:spMk id="4" creationId="{26C65F75-F872-A596-003F-869226365412}"/>
          </ac:spMkLst>
        </pc:spChg>
      </pc:sldChg>
      <pc:sldChg chg="addSp delSp modSp add mod">
        <pc:chgData name="Chang, Ai-Ling" userId="283b28d8-91dd-456e-8554-4ef0384fe258" providerId="ADAL" clId="{8D849D71-3574-5157-A21E-F1BECB79E5E7}" dt="2026-09-14T21:50:30.905" v="797"/>
        <pc:sldMkLst>
          <pc:docMk/>
          <pc:sldMk cId="619147713" sldId="366"/>
        </pc:sldMkLst>
        <pc:spChg chg="mod">
          <ac:chgData name="Chang, Ai-Ling" userId="283b28d8-91dd-456e-8554-4ef0384fe258" providerId="ADAL" clId="{8D849D71-3574-5157-A21E-F1BECB79E5E7}" dt="2026-09-14T21:44:41.513" v="683" actId="20577"/>
          <ac:spMkLst>
            <pc:docMk/>
            <pc:sldMk cId="619147713" sldId="366"/>
            <ac:spMk id="2" creationId="{0459BBD2-9A53-673E-114E-44C61950FC4F}"/>
          </ac:spMkLst>
        </pc:spChg>
        <pc:spChg chg="mod">
          <ac:chgData name="Chang, Ai-Ling" userId="283b28d8-91dd-456e-8554-4ef0384fe258" providerId="ADAL" clId="{8D849D71-3574-5157-A21E-F1BECB79E5E7}" dt="2026-09-14T21:44:52.652" v="711" actId="20577"/>
          <ac:spMkLst>
            <pc:docMk/>
            <pc:sldMk cId="619147713" sldId="366"/>
            <ac:spMk id="3" creationId="{05C8CC4A-AF40-713C-5E79-C490A012C547}"/>
          </ac:spMkLst>
        </pc:spChg>
        <pc:picChg chg="mod modCrop">
          <ac:chgData name="Chang, Ai-Ling" userId="283b28d8-91dd-456e-8554-4ef0384fe258" providerId="ADAL" clId="{8D849D71-3574-5157-A21E-F1BECB79E5E7}" dt="2026-09-14T21:48:22.709" v="781" actId="732"/>
          <ac:picMkLst>
            <pc:docMk/>
            <pc:sldMk cId="619147713" sldId="366"/>
            <ac:picMk id="4" creationId="{84F08D56-1857-1C90-F7EB-D49D62061DBB}"/>
          </ac:picMkLst>
        </pc:picChg>
        <pc:picChg chg="add mod">
          <ac:chgData name="Chang, Ai-Ling" userId="283b28d8-91dd-456e-8554-4ef0384fe258" providerId="ADAL" clId="{8D849D71-3574-5157-A21E-F1BECB79E5E7}" dt="2026-09-14T21:50:30.905" v="797"/>
          <ac:picMkLst>
            <pc:docMk/>
            <pc:sldMk cId="619147713" sldId="366"/>
            <ac:picMk id="6" creationId="{8F790FC0-C6AC-0CC4-4F2D-BD938CEDD730}"/>
          </ac:picMkLst>
        </pc:picChg>
      </pc:sldChg>
      <pc:sldChg chg="delSp modSp add mod ord">
        <pc:chgData name="Chang, Ai-Ling" userId="283b28d8-91dd-456e-8554-4ef0384fe258" providerId="ADAL" clId="{8D849D71-3574-5157-A21E-F1BECB79E5E7}" dt="2026-09-14T22:10:41.238" v="1026" actId="478"/>
        <pc:sldMkLst>
          <pc:docMk/>
          <pc:sldMk cId="1279111358" sldId="367"/>
        </pc:sldMkLst>
        <pc:spChg chg="mod">
          <ac:chgData name="Chang, Ai-Ling" userId="283b28d8-91dd-456e-8554-4ef0384fe258" providerId="ADAL" clId="{8D849D71-3574-5157-A21E-F1BECB79E5E7}" dt="2026-09-14T21:51:04.551" v="803" actId="20577"/>
          <ac:spMkLst>
            <pc:docMk/>
            <pc:sldMk cId="1279111358" sldId="367"/>
            <ac:spMk id="3" creationId="{3D804233-2EC9-FC98-8541-09B020294822}"/>
          </ac:spMkLst>
        </pc:spChg>
        <pc:spChg chg="mod">
          <ac:chgData name="Chang, Ai-Ling" userId="283b28d8-91dd-456e-8554-4ef0384fe258" providerId="ADAL" clId="{8D849D71-3574-5157-A21E-F1BECB79E5E7}" dt="2026-09-14T21:51:16.290" v="806"/>
          <ac:spMkLst>
            <pc:docMk/>
            <pc:sldMk cId="1279111358" sldId="367"/>
            <ac:spMk id="5" creationId="{20E7D2FD-D280-FF34-2DA9-5105F52A70C9}"/>
          </ac:spMkLst>
        </pc:spChg>
        <pc:picChg chg="mod">
          <ac:chgData name="Chang, Ai-Ling" userId="283b28d8-91dd-456e-8554-4ef0384fe258" providerId="ADAL" clId="{8D849D71-3574-5157-A21E-F1BECB79E5E7}" dt="2026-09-14T21:52:25.637" v="829" actId="14826"/>
          <ac:picMkLst>
            <pc:docMk/>
            <pc:sldMk cId="1279111358" sldId="367"/>
            <ac:picMk id="6" creationId="{AF134826-F7FC-144C-2583-B1D7C05B6833}"/>
          </ac:picMkLst>
        </pc:picChg>
      </pc:sldChg>
      <pc:sldChg chg="addSp delSp modSp add mod setBg">
        <pc:chgData name="Chang, Ai-Ling" userId="283b28d8-91dd-456e-8554-4ef0384fe258" providerId="ADAL" clId="{8D849D71-3574-5157-A21E-F1BECB79E5E7}" dt="2026-09-14T21:58:52.154" v="924" actId="948"/>
        <pc:sldMkLst>
          <pc:docMk/>
          <pc:sldMk cId="4003554065" sldId="368"/>
        </pc:sldMkLst>
        <pc:spChg chg="mod">
          <ac:chgData name="Chang, Ai-Ling" userId="283b28d8-91dd-456e-8554-4ef0384fe258" providerId="ADAL" clId="{8D849D71-3574-5157-A21E-F1BECB79E5E7}" dt="2026-09-14T21:53:41.797" v="837" actId="14100"/>
          <ac:spMkLst>
            <pc:docMk/>
            <pc:sldMk cId="4003554065" sldId="368"/>
            <ac:spMk id="3" creationId="{A813A03A-8123-97B1-58BB-FB137E368CE1}"/>
          </ac:spMkLst>
        </pc:spChg>
        <pc:spChg chg="mod">
          <ac:chgData name="Chang, Ai-Ling" userId="283b28d8-91dd-456e-8554-4ef0384fe258" providerId="ADAL" clId="{8D849D71-3574-5157-A21E-F1BECB79E5E7}" dt="2026-09-14T21:58:52.154" v="924" actId="948"/>
          <ac:spMkLst>
            <pc:docMk/>
            <pc:sldMk cId="4003554065" sldId="368"/>
            <ac:spMk id="4" creationId="{8606908F-099F-0471-46A8-8457BACAA074}"/>
          </ac:spMkLst>
        </pc:spChg>
        <pc:spChg chg="add mod">
          <ac:chgData name="Chang, Ai-Ling" userId="283b28d8-91dd-456e-8554-4ef0384fe258" providerId="ADAL" clId="{8D849D71-3574-5157-A21E-F1BECB79E5E7}" dt="2026-09-14T21:55:34.840" v="882" actId="767"/>
          <ac:spMkLst>
            <pc:docMk/>
            <pc:sldMk cId="4003554065" sldId="368"/>
            <ac:spMk id="7" creationId="{8B3D82AB-4309-786E-EB22-C8FAF2529E02}"/>
          </ac:spMkLst>
        </pc:spChg>
      </pc:sldChg>
      <pc:sldChg chg="modSp add mod modNotesTx">
        <pc:chgData name="Chang, Ai-Ling" userId="283b28d8-91dd-456e-8554-4ef0384fe258" providerId="ADAL" clId="{8D849D71-3574-5157-A21E-F1BECB79E5E7}" dt="2026-09-14T22:13:01.075" v="1041" actId="114"/>
        <pc:sldMkLst>
          <pc:docMk/>
          <pc:sldMk cId="2231642419" sldId="369"/>
        </pc:sldMkLst>
        <pc:spChg chg="mod">
          <ac:chgData name="Chang, Ai-Ling" userId="283b28d8-91dd-456e-8554-4ef0384fe258" providerId="ADAL" clId="{8D849D71-3574-5157-A21E-F1BECB79E5E7}" dt="2026-09-14T21:56:40.958" v="897" actId="114"/>
          <ac:spMkLst>
            <pc:docMk/>
            <pc:sldMk cId="2231642419" sldId="369"/>
            <ac:spMk id="3" creationId="{DE2E6C13-EF10-84C4-8BA2-5185615DA011}"/>
          </ac:spMkLst>
        </pc:spChg>
        <pc:spChg chg="mod">
          <ac:chgData name="Chang, Ai-Ling" userId="283b28d8-91dd-456e-8554-4ef0384fe258" providerId="ADAL" clId="{8D849D71-3574-5157-A21E-F1BECB79E5E7}" dt="2026-09-14T22:13:01.075" v="1041" actId="114"/>
          <ac:spMkLst>
            <pc:docMk/>
            <pc:sldMk cId="2231642419" sldId="369"/>
            <ac:spMk id="4" creationId="{B3928E2C-607C-9E83-E751-511E078C3AB5}"/>
          </ac:spMkLst>
        </pc:spChg>
      </pc:sldChg>
      <pc:sldChg chg="delSp modSp add mod ord">
        <pc:chgData name="Chang, Ai-Ling" userId="283b28d8-91dd-456e-8554-4ef0384fe258" providerId="ADAL" clId="{8D849D71-3574-5157-A21E-F1BECB79E5E7}" dt="2026-09-14T22:10:46.627" v="1027" actId="478"/>
        <pc:sldMkLst>
          <pc:docMk/>
          <pc:sldMk cId="548285202" sldId="370"/>
        </pc:sldMkLst>
        <pc:spChg chg="mod">
          <ac:chgData name="Chang, Ai-Ling" userId="283b28d8-91dd-456e-8554-4ef0384fe258" providerId="ADAL" clId="{8D849D71-3574-5157-A21E-F1BECB79E5E7}" dt="2026-09-14T22:00:27.576" v="933" actId="2710"/>
          <ac:spMkLst>
            <pc:docMk/>
            <pc:sldMk cId="548285202" sldId="370"/>
            <ac:spMk id="2" creationId="{DE2CF203-E957-BEF2-F45B-002D6F7D2195}"/>
          </ac:spMkLst>
        </pc:spChg>
        <pc:spChg chg="mod">
          <ac:chgData name="Chang, Ai-Ling" userId="283b28d8-91dd-456e-8554-4ef0384fe258" providerId="ADAL" clId="{8D849D71-3574-5157-A21E-F1BECB79E5E7}" dt="2026-09-14T22:00:49.936" v="941" actId="12"/>
          <ac:spMkLst>
            <pc:docMk/>
            <pc:sldMk cId="548285202" sldId="370"/>
            <ac:spMk id="23" creationId="{D004B810-D671-FEE6-B512-CF09750FA479}"/>
          </ac:spMkLst>
        </pc:spChg>
        <pc:picChg chg="mod">
          <ac:chgData name="Chang, Ai-Ling" userId="283b28d8-91dd-456e-8554-4ef0384fe258" providerId="ADAL" clId="{8D849D71-3574-5157-A21E-F1BECB79E5E7}" dt="2026-09-14T22:01:21.079" v="943" actId="14826"/>
          <ac:picMkLst>
            <pc:docMk/>
            <pc:sldMk cId="548285202" sldId="370"/>
            <ac:picMk id="4" creationId="{D0C26888-F206-F0A6-F8B0-42E5246C085D}"/>
          </ac:picMkLst>
        </pc:picChg>
      </pc:sldChg>
      <pc:sldChg chg="delSp modSp add mod">
        <pc:chgData name="Chang, Ai-Ling" userId="283b28d8-91dd-456e-8554-4ef0384fe258" providerId="ADAL" clId="{8D849D71-3574-5157-A21E-F1BECB79E5E7}" dt="2026-09-14T22:10:50.377" v="1028" actId="478"/>
        <pc:sldMkLst>
          <pc:docMk/>
          <pc:sldMk cId="1451747990" sldId="371"/>
        </pc:sldMkLst>
        <pc:spChg chg="mod">
          <ac:chgData name="Chang, Ai-Ling" userId="283b28d8-91dd-456e-8554-4ef0384fe258" providerId="ADAL" clId="{8D849D71-3574-5157-A21E-F1BECB79E5E7}" dt="2026-09-14T22:02:06.610" v="946" actId="20577"/>
          <ac:spMkLst>
            <pc:docMk/>
            <pc:sldMk cId="1451747990" sldId="371"/>
            <ac:spMk id="3" creationId="{27E3A327-5ADF-4BFC-ADEB-8154822CA026}"/>
          </ac:spMkLst>
        </pc:spChg>
        <pc:spChg chg="mod">
          <ac:chgData name="Chang, Ai-Ling" userId="283b28d8-91dd-456e-8554-4ef0384fe258" providerId="ADAL" clId="{8D849D71-3574-5157-A21E-F1BECB79E5E7}" dt="2026-09-14T22:04:19.301" v="962" actId="3626"/>
          <ac:spMkLst>
            <pc:docMk/>
            <pc:sldMk cId="1451747990" sldId="371"/>
            <ac:spMk id="5" creationId="{93F9A3B6-6006-F39A-F6CA-F0737B3B066F}"/>
          </ac:spMkLst>
        </pc:spChg>
        <pc:spChg chg="mod">
          <ac:chgData name="Chang, Ai-Ling" userId="283b28d8-91dd-456e-8554-4ef0384fe258" providerId="ADAL" clId="{8D849D71-3574-5157-A21E-F1BECB79E5E7}" dt="2026-09-14T22:05:35.347" v="970" actId="20577"/>
          <ac:spMkLst>
            <pc:docMk/>
            <pc:sldMk cId="1451747990" sldId="371"/>
            <ac:spMk id="9" creationId="{A9282546-5BC2-A708-E53B-B8305ECEB91B}"/>
          </ac:spMkLst>
        </pc:spChg>
        <pc:picChg chg="mod">
          <ac:chgData name="Chang, Ai-Ling" userId="283b28d8-91dd-456e-8554-4ef0384fe258" providerId="ADAL" clId="{8D849D71-3574-5157-A21E-F1BECB79E5E7}" dt="2026-09-14T22:05:28.730" v="968" actId="14826"/>
          <ac:picMkLst>
            <pc:docMk/>
            <pc:sldMk cId="1451747990" sldId="371"/>
            <ac:picMk id="6" creationId="{3FD6D070-65E9-3BFA-0340-7A5F68AA50C1}"/>
          </ac:picMkLst>
        </pc:picChg>
      </pc:sldChg>
      <pc:sldChg chg="addSp modSp add mod ord">
        <pc:chgData name="Chang, Ai-Ling" userId="283b28d8-91dd-456e-8554-4ef0384fe258" providerId="ADAL" clId="{8D849D71-3574-5157-A21E-F1BECB79E5E7}" dt="2026-09-14T22:14:38.125" v="1061" actId="403"/>
        <pc:sldMkLst>
          <pc:docMk/>
          <pc:sldMk cId="4124904418" sldId="372"/>
        </pc:sldMkLst>
        <pc:spChg chg="add mod">
          <ac:chgData name="Chang, Ai-Ling" userId="283b28d8-91dd-456e-8554-4ef0384fe258" providerId="ADAL" clId="{8D849D71-3574-5157-A21E-F1BECB79E5E7}" dt="2026-09-14T22:07:30.706" v="998" actId="1036"/>
          <ac:spMkLst>
            <pc:docMk/>
            <pc:sldMk cId="4124904418" sldId="372"/>
            <ac:spMk id="2" creationId="{F1872612-5997-81C9-ADD0-E353B2819957}"/>
          </ac:spMkLst>
        </pc:spChg>
        <pc:spChg chg="mod">
          <ac:chgData name="Chang, Ai-Ling" userId="283b28d8-91dd-456e-8554-4ef0384fe258" providerId="ADAL" clId="{8D849D71-3574-5157-A21E-F1BECB79E5E7}" dt="2026-09-14T22:06:35.964" v="983" actId="20577"/>
          <ac:spMkLst>
            <pc:docMk/>
            <pc:sldMk cId="4124904418" sldId="372"/>
            <ac:spMk id="3" creationId="{94042FE3-A2C8-19AB-FE81-4770FE0606C7}"/>
          </ac:spMkLst>
        </pc:spChg>
        <pc:spChg chg="mod">
          <ac:chgData name="Chang, Ai-Ling" userId="283b28d8-91dd-456e-8554-4ef0384fe258" providerId="ADAL" clId="{8D849D71-3574-5157-A21E-F1BECB79E5E7}" dt="2026-09-14T22:14:38.125" v="1061" actId="403"/>
          <ac:spMkLst>
            <pc:docMk/>
            <pc:sldMk cId="4124904418" sldId="372"/>
            <ac:spMk id="4" creationId="{47CC99A5-B82B-283F-4D15-EC1172D5F1C2}"/>
          </ac:spMkLst>
        </pc:spChg>
        <pc:spChg chg="add mod">
          <ac:chgData name="Chang, Ai-Ling" userId="283b28d8-91dd-456e-8554-4ef0384fe258" providerId="ADAL" clId="{8D849D71-3574-5157-A21E-F1BECB79E5E7}" dt="2026-09-14T22:09:00.331" v="1013" actId="1076"/>
          <ac:spMkLst>
            <pc:docMk/>
            <pc:sldMk cId="4124904418" sldId="372"/>
            <ac:spMk id="8" creationId="{045EB07A-E391-C633-F0C3-C3D6B1E8A2CB}"/>
          </ac:spMkLst>
        </pc:spChg>
        <pc:picChg chg="add mod">
          <ac:chgData name="Chang, Ai-Ling" userId="283b28d8-91dd-456e-8554-4ef0384fe258" providerId="ADAL" clId="{8D849D71-3574-5157-A21E-F1BECB79E5E7}" dt="2026-09-14T22:08:26.583" v="1008" actId="14826"/>
          <ac:picMkLst>
            <pc:docMk/>
            <pc:sldMk cId="4124904418" sldId="372"/>
            <ac:picMk id="7" creationId="{2F251058-E320-B62B-B1BE-57CBD267C013}"/>
          </ac:picMkLst>
        </pc:picChg>
        <pc:cxnChg chg="add mod">
          <ac:chgData name="Chang, Ai-Ling" userId="283b28d8-91dd-456e-8554-4ef0384fe258" providerId="ADAL" clId="{8D849D71-3574-5157-A21E-F1BECB79E5E7}" dt="2026-09-14T22:09:07.804" v="1014" actId="692"/>
          <ac:cxnSpMkLst>
            <pc:docMk/>
            <pc:sldMk cId="4124904418" sldId="372"/>
            <ac:cxnSpMk id="10" creationId="{F165144C-CE79-C31A-382C-F8D805C9C055}"/>
          </ac:cxnSpMkLst>
        </pc:cxnChg>
      </pc:sldChg>
      <pc:sldChg chg="delSp modSp add mod ord">
        <pc:chgData name="Chang, Ai-Ling" userId="283b28d8-91dd-456e-8554-4ef0384fe258" providerId="ADAL" clId="{8D849D71-3574-5157-A21E-F1BECB79E5E7}" dt="2026-09-14T22:11:38.024" v="1032" actId="14826"/>
        <pc:sldMkLst>
          <pc:docMk/>
          <pc:sldMk cId="2176765625" sldId="373"/>
        </pc:sldMkLst>
        <pc:spChg chg="mod">
          <ac:chgData name="Chang, Ai-Ling" userId="283b28d8-91dd-456e-8554-4ef0384fe258" providerId="ADAL" clId="{8D849D71-3574-5157-A21E-F1BECB79E5E7}" dt="2026-09-14T22:09:59.748" v="1024" actId="20577"/>
          <ac:spMkLst>
            <pc:docMk/>
            <pc:sldMk cId="2176765625" sldId="373"/>
            <ac:spMk id="2" creationId="{9DB076E5-5D16-76EA-D8F4-555E87CA684D}"/>
          </ac:spMkLst>
        </pc:spChg>
        <pc:spChg chg="mod">
          <ac:chgData name="Chang, Ai-Ling" userId="283b28d8-91dd-456e-8554-4ef0384fe258" providerId="ADAL" clId="{8D849D71-3574-5157-A21E-F1BECB79E5E7}" dt="2026-09-14T22:11:24.086" v="1031" actId="12"/>
          <ac:spMkLst>
            <pc:docMk/>
            <pc:sldMk cId="2176765625" sldId="373"/>
            <ac:spMk id="23" creationId="{F9257D9C-37AC-AD13-9766-05012AB3DB68}"/>
          </ac:spMkLst>
        </pc:spChg>
        <pc:picChg chg="mod">
          <ac:chgData name="Chang, Ai-Ling" userId="283b28d8-91dd-456e-8554-4ef0384fe258" providerId="ADAL" clId="{8D849D71-3574-5157-A21E-F1BECB79E5E7}" dt="2026-09-14T22:11:38.024" v="1032" actId="14826"/>
          <ac:picMkLst>
            <pc:docMk/>
            <pc:sldMk cId="2176765625" sldId="373"/>
            <ac:picMk id="4" creationId="{2E2AF26A-2AAC-57C1-0723-E0CB6C4C0DAF}"/>
          </ac:picMkLst>
        </pc:picChg>
      </pc:sldChg>
      <pc:sldChg chg="delSp modSp add mod modNotesTx">
        <pc:chgData name="Chang, Ai-Ling" userId="283b28d8-91dd-456e-8554-4ef0384fe258" providerId="ADAL" clId="{8D849D71-3574-5157-A21E-F1BECB79E5E7}" dt="2026-09-14T22:14:57.174" v="1067" actId="20577"/>
        <pc:sldMkLst>
          <pc:docMk/>
          <pc:sldMk cId="559612450" sldId="374"/>
        </pc:sldMkLst>
        <pc:spChg chg="mod">
          <ac:chgData name="Chang, Ai-Ling" userId="283b28d8-91dd-456e-8554-4ef0384fe258" providerId="ADAL" clId="{8D849D71-3574-5157-A21E-F1BECB79E5E7}" dt="2026-09-14T22:14:57.174" v="1067" actId="20577"/>
          <ac:spMkLst>
            <pc:docMk/>
            <pc:sldMk cId="559612450" sldId="374"/>
            <ac:spMk id="3" creationId="{1F7A30C2-A9DA-3142-26EC-F1EED3AD7154}"/>
          </ac:spMkLst>
        </pc:spChg>
        <pc:spChg chg="mod">
          <ac:chgData name="Chang, Ai-Ling" userId="283b28d8-91dd-456e-8554-4ef0384fe258" providerId="ADAL" clId="{8D849D71-3574-5157-A21E-F1BECB79E5E7}" dt="2026-09-14T22:14:40.830" v="1062" actId="403"/>
          <ac:spMkLst>
            <pc:docMk/>
            <pc:sldMk cId="559612450" sldId="374"/>
            <ac:spMk id="4" creationId="{0787B37A-1A56-7E77-AE03-92F7116BD057}"/>
          </ac:spMkLst>
        </pc:spChg>
      </pc:sldChg>
      <pc:sldChg chg="modSp add mod modNotesTx">
        <pc:chgData name="Chang, Ai-Ling" userId="283b28d8-91dd-456e-8554-4ef0384fe258" providerId="ADAL" clId="{8D849D71-3574-5157-A21E-F1BECB79E5E7}" dt="2026-09-14T22:15:51.003" v="1078" actId="20577"/>
        <pc:sldMkLst>
          <pc:docMk/>
          <pc:sldMk cId="737225073" sldId="375"/>
        </pc:sldMkLst>
        <pc:spChg chg="mod">
          <ac:chgData name="Chang, Ai-Ling" userId="283b28d8-91dd-456e-8554-4ef0384fe258" providerId="ADAL" clId="{8D849D71-3574-5157-A21E-F1BECB79E5E7}" dt="2026-09-14T22:15:00.654" v="1068" actId="20577"/>
          <ac:spMkLst>
            <pc:docMk/>
            <pc:sldMk cId="737225073" sldId="375"/>
            <ac:spMk id="3" creationId="{E562C1A8-81D0-B93C-3876-30DBB291B154}"/>
          </ac:spMkLst>
        </pc:spChg>
        <pc:spChg chg="mod">
          <ac:chgData name="Chang, Ai-Ling" userId="283b28d8-91dd-456e-8554-4ef0384fe258" providerId="ADAL" clId="{8D849D71-3574-5157-A21E-F1BECB79E5E7}" dt="2026-09-14T22:15:31.111" v="1077" actId="20577"/>
          <ac:spMkLst>
            <pc:docMk/>
            <pc:sldMk cId="737225073" sldId="375"/>
            <ac:spMk id="4" creationId="{DA9EC71F-1C6D-7F84-37FE-C0204421F205}"/>
          </ac:spMkLst>
        </pc:spChg>
      </pc:sldChg>
      <pc:sldChg chg="delSp modSp add mod">
        <pc:chgData name="Chang, Ai-Ling" userId="283b28d8-91dd-456e-8554-4ef0384fe258" providerId="ADAL" clId="{8D849D71-3574-5157-A21E-F1BECB79E5E7}" dt="2026-09-14T22:18:15.110" v="1104" actId="478"/>
        <pc:sldMkLst>
          <pc:docMk/>
          <pc:sldMk cId="518839749" sldId="376"/>
        </pc:sldMkLst>
        <pc:spChg chg="mod">
          <ac:chgData name="Chang, Ai-Ling" userId="283b28d8-91dd-456e-8554-4ef0384fe258" providerId="ADAL" clId="{8D849D71-3574-5157-A21E-F1BECB79E5E7}" dt="2026-09-14T22:17:31.138" v="1095" actId="20577"/>
          <ac:spMkLst>
            <pc:docMk/>
            <pc:sldMk cId="518839749" sldId="376"/>
            <ac:spMk id="3" creationId="{68C1D4EA-4FDE-AF25-8F74-6856F7B814D7}"/>
          </ac:spMkLst>
        </pc:spChg>
        <pc:spChg chg="mod">
          <ac:chgData name="Chang, Ai-Ling" userId="283b28d8-91dd-456e-8554-4ef0384fe258" providerId="ADAL" clId="{8D849D71-3574-5157-A21E-F1BECB79E5E7}" dt="2026-09-14T22:18:00.377" v="1102" actId="14100"/>
          <ac:spMkLst>
            <pc:docMk/>
            <pc:sldMk cId="518839749" sldId="376"/>
            <ac:spMk id="5" creationId="{FE009E1E-5909-C83E-EEBA-EB3748116311}"/>
          </ac:spMkLst>
        </pc:spChg>
        <pc:picChg chg="mod">
          <ac:chgData name="Chang, Ai-Ling" userId="283b28d8-91dd-456e-8554-4ef0384fe258" providerId="ADAL" clId="{8D849D71-3574-5157-A21E-F1BECB79E5E7}" dt="2026-09-14T22:18:11.314" v="1103" actId="14826"/>
          <ac:picMkLst>
            <pc:docMk/>
            <pc:sldMk cId="518839749" sldId="376"/>
            <ac:picMk id="6" creationId="{3D401EE0-1825-37E3-F4EA-2DCBFA63F4A2}"/>
          </ac:picMkLst>
        </pc:picChg>
      </pc:sldChg>
      <pc:sldChg chg="modSp add mod">
        <pc:chgData name="Chang, Ai-Ling" userId="283b28d8-91dd-456e-8554-4ef0384fe258" providerId="ADAL" clId="{8D849D71-3574-5157-A21E-F1BECB79E5E7}" dt="2026-09-14T22:18:53.663" v="1151" actId="20577"/>
        <pc:sldMkLst>
          <pc:docMk/>
          <pc:sldMk cId="4151246234" sldId="377"/>
        </pc:sldMkLst>
        <pc:spChg chg="mod">
          <ac:chgData name="Chang, Ai-Ling" userId="283b28d8-91dd-456e-8554-4ef0384fe258" providerId="ADAL" clId="{8D849D71-3574-5157-A21E-F1BECB79E5E7}" dt="2026-09-14T22:18:53.663" v="1151" actId="20577"/>
          <ac:spMkLst>
            <pc:docMk/>
            <pc:sldMk cId="4151246234" sldId="377"/>
            <ac:spMk id="3" creationId="{66C9A3BA-335F-8232-798F-BC1B1A98A354}"/>
          </ac:spMkLst>
        </pc:spChg>
        <pc:spChg chg="mod">
          <ac:chgData name="Chang, Ai-Ling" userId="283b28d8-91dd-456e-8554-4ef0384fe258" providerId="ADAL" clId="{8D849D71-3574-5157-A21E-F1BECB79E5E7}" dt="2026-09-14T22:18:47.760" v="1138" actId="20577"/>
          <ac:spMkLst>
            <pc:docMk/>
            <pc:sldMk cId="4151246234" sldId="377"/>
            <ac:spMk id="4" creationId="{74FF2ED1-E1DC-B08A-9B46-E5B631BFFFC8}"/>
          </ac:spMkLst>
        </pc:spChg>
      </pc:sldChg>
      <pc:sldChg chg="modSp add mod">
        <pc:chgData name="Chang, Ai-Ling" userId="283b28d8-91dd-456e-8554-4ef0384fe258" providerId="ADAL" clId="{8D849D71-3574-5157-A21E-F1BECB79E5E7}" dt="2026-09-14T22:21:38.406" v="1161" actId="14100"/>
        <pc:sldMkLst>
          <pc:docMk/>
          <pc:sldMk cId="3956134486" sldId="378"/>
        </pc:sldMkLst>
        <pc:spChg chg="mod">
          <ac:chgData name="Chang, Ai-Ling" userId="283b28d8-91dd-456e-8554-4ef0384fe258" providerId="ADAL" clId="{8D849D71-3574-5157-A21E-F1BECB79E5E7}" dt="2026-09-14T22:19:47.262" v="1154" actId="20577"/>
          <ac:spMkLst>
            <pc:docMk/>
            <pc:sldMk cId="3956134486" sldId="378"/>
            <ac:spMk id="2" creationId="{52234445-679C-4C45-5D2A-85942DD22738}"/>
          </ac:spMkLst>
        </pc:spChg>
        <pc:spChg chg="mod">
          <ac:chgData name="Chang, Ai-Ling" userId="283b28d8-91dd-456e-8554-4ef0384fe258" providerId="ADAL" clId="{8D849D71-3574-5157-A21E-F1BECB79E5E7}" dt="2026-09-14T22:21:38.406" v="1161" actId="14100"/>
          <ac:spMkLst>
            <pc:docMk/>
            <pc:sldMk cId="3956134486" sldId="378"/>
            <ac:spMk id="23" creationId="{CFCC07A7-0ACA-2A41-D224-60CCFE074399}"/>
          </ac:spMkLst>
        </pc:spChg>
        <pc:spChg chg="mod">
          <ac:chgData name="Chang, Ai-Ling" userId="283b28d8-91dd-456e-8554-4ef0384fe258" providerId="ADAL" clId="{8D849D71-3574-5157-A21E-F1BECB79E5E7}" dt="2026-09-14T22:19:57.101" v="1157" actId="1076"/>
          <ac:spMkLst>
            <pc:docMk/>
            <pc:sldMk cId="3956134486" sldId="378"/>
            <ac:spMk id="24" creationId="{4BC12D94-B160-D558-D68E-D2D2D7771BE6}"/>
          </ac:spMkLst>
        </pc:spChg>
        <pc:picChg chg="mod">
          <ac:chgData name="Chang, Ai-Ling" userId="283b28d8-91dd-456e-8554-4ef0384fe258" providerId="ADAL" clId="{8D849D71-3574-5157-A21E-F1BECB79E5E7}" dt="2026-09-14T22:21:09.687" v="1158" actId="14826"/>
          <ac:picMkLst>
            <pc:docMk/>
            <pc:sldMk cId="3956134486" sldId="378"/>
            <ac:picMk id="4" creationId="{E648E28B-4BAD-9DBC-28D3-DAA629E67FE0}"/>
          </ac:picMkLst>
        </pc:picChg>
      </pc:sldChg>
    </pc:docChg>
  </pc:docChgLst>
  <pc:docChgLst>
    <pc:chgData name="Chang, Ai-Ling" userId="283b28d8-91dd-456e-8554-4ef0384fe258" providerId="ADAL" clId="{CB3B86EC-C332-4BFB-8301-5C3FAAD929D3}"/>
    <pc:docChg chg="undo custSel addSld delSld modSld sldOrd">
      <pc:chgData name="Chang, Ai-Ling" userId="283b28d8-91dd-456e-8554-4ef0384fe258" providerId="ADAL" clId="{CB3B86EC-C332-4BFB-8301-5C3FAAD929D3}" dt="2026-09-16T21:12:38.807" v="814" actId="14100"/>
      <pc:docMkLst>
        <pc:docMk/>
      </pc:docMkLst>
      <pc:sldChg chg="del">
        <pc:chgData name="Chang, Ai-Ling" userId="283b28d8-91dd-456e-8554-4ef0384fe258" providerId="ADAL" clId="{CB3B86EC-C332-4BFB-8301-5C3FAAD929D3}" dt="2026-09-16T21:08:50.037" v="760" actId="47"/>
        <pc:sldMkLst>
          <pc:docMk/>
          <pc:sldMk cId="0" sldId="260"/>
        </pc:sldMkLst>
      </pc:sldChg>
      <pc:sldChg chg="del">
        <pc:chgData name="Chang, Ai-Ling" userId="283b28d8-91dd-456e-8554-4ef0384fe258" providerId="ADAL" clId="{CB3B86EC-C332-4BFB-8301-5C3FAAD929D3}" dt="2026-09-16T21:08:50.037" v="760" actId="47"/>
        <pc:sldMkLst>
          <pc:docMk/>
          <pc:sldMk cId="0" sldId="263"/>
        </pc:sldMkLst>
      </pc:sldChg>
      <pc:sldChg chg="del">
        <pc:chgData name="Chang, Ai-Ling" userId="283b28d8-91dd-456e-8554-4ef0384fe258" providerId="ADAL" clId="{CB3B86EC-C332-4BFB-8301-5C3FAAD929D3}" dt="2026-09-16T21:08:50.037" v="760" actId="47"/>
        <pc:sldMkLst>
          <pc:docMk/>
          <pc:sldMk cId="0" sldId="264"/>
        </pc:sldMkLst>
      </pc:sldChg>
      <pc:sldChg chg="del">
        <pc:chgData name="Chang, Ai-Ling" userId="283b28d8-91dd-456e-8554-4ef0384fe258" providerId="ADAL" clId="{CB3B86EC-C332-4BFB-8301-5C3FAAD929D3}" dt="2026-09-16T21:08:50.037" v="760" actId="47"/>
        <pc:sldMkLst>
          <pc:docMk/>
          <pc:sldMk cId="0" sldId="266"/>
        </pc:sldMkLst>
      </pc:sldChg>
      <pc:sldChg chg="delSp modSp mod">
        <pc:chgData name="Chang, Ai-Ling" userId="283b28d8-91dd-456e-8554-4ef0384fe258" providerId="ADAL" clId="{CB3B86EC-C332-4BFB-8301-5C3FAAD929D3}" dt="2026-09-16T21:12:38.807" v="814" actId="14100"/>
        <pc:sldMkLst>
          <pc:docMk/>
          <pc:sldMk cId="0" sldId="267"/>
        </pc:sldMkLst>
        <pc:spChg chg="del mod">
          <ac:chgData name="Chang, Ai-Ling" userId="283b28d8-91dd-456e-8554-4ef0384fe258" providerId="ADAL" clId="{CB3B86EC-C332-4BFB-8301-5C3FAAD929D3}" dt="2026-09-16T21:11:07.597" v="787" actId="478"/>
          <ac:spMkLst>
            <pc:docMk/>
            <pc:sldMk cId="0" sldId="267"/>
            <ac:spMk id="3" creationId="{00000000-0000-0000-0000-000000000000}"/>
          </ac:spMkLst>
        </pc:spChg>
        <pc:spChg chg="del mod">
          <ac:chgData name="Chang, Ai-Ling" userId="283b28d8-91dd-456e-8554-4ef0384fe258" providerId="ADAL" clId="{CB3B86EC-C332-4BFB-8301-5C3FAAD929D3}" dt="2026-09-16T21:11:09.738" v="789" actId="478"/>
          <ac:spMkLst>
            <pc:docMk/>
            <pc:sldMk cId="0" sldId="267"/>
            <ac:spMk id="4" creationId="{00000000-0000-0000-0000-000000000000}"/>
          </ac:spMkLst>
        </pc:spChg>
        <pc:spChg chg="del">
          <ac:chgData name="Chang, Ai-Ling" userId="283b28d8-91dd-456e-8554-4ef0384fe258" providerId="ADAL" clId="{CB3B86EC-C332-4BFB-8301-5C3FAAD929D3}" dt="2026-09-16T21:11:10.936" v="790" actId="478"/>
          <ac:spMkLst>
            <pc:docMk/>
            <pc:sldMk cId="0" sldId="267"/>
            <ac:spMk id="5" creationId="{00000000-0000-0000-0000-000000000000}"/>
          </ac:spMkLst>
        </pc:spChg>
        <pc:spChg chg="mod">
          <ac:chgData name="Chang, Ai-Ling" userId="283b28d8-91dd-456e-8554-4ef0384fe258" providerId="ADAL" clId="{CB3B86EC-C332-4BFB-8301-5C3FAAD929D3}" dt="2026-09-16T21:12:26.701" v="811" actId="1076"/>
          <ac:spMkLst>
            <pc:docMk/>
            <pc:sldMk cId="0" sldId="267"/>
            <ac:spMk id="6" creationId="{00000000-0000-0000-0000-000000000000}"/>
          </ac:spMkLst>
        </pc:spChg>
        <pc:spChg chg="del">
          <ac:chgData name="Chang, Ai-Ling" userId="283b28d8-91dd-456e-8554-4ef0384fe258" providerId="ADAL" clId="{CB3B86EC-C332-4BFB-8301-5C3FAAD929D3}" dt="2026-09-16T21:11:05.058" v="785" actId="478"/>
          <ac:spMkLst>
            <pc:docMk/>
            <pc:sldMk cId="0" sldId="267"/>
            <ac:spMk id="7" creationId="{00000000-0000-0000-0000-000000000000}"/>
          </ac:spMkLst>
        </pc:spChg>
        <pc:spChg chg="del">
          <ac:chgData name="Chang, Ai-Ling" userId="283b28d8-91dd-456e-8554-4ef0384fe258" providerId="ADAL" clId="{CB3B86EC-C332-4BFB-8301-5C3FAAD929D3}" dt="2026-09-16T21:11:05.058" v="785" actId="478"/>
          <ac:spMkLst>
            <pc:docMk/>
            <pc:sldMk cId="0" sldId="267"/>
            <ac:spMk id="8" creationId="{00000000-0000-0000-0000-000000000000}"/>
          </ac:spMkLst>
        </pc:spChg>
        <pc:spChg chg="mod">
          <ac:chgData name="Chang, Ai-Ling" userId="283b28d8-91dd-456e-8554-4ef0384fe258" providerId="ADAL" clId="{CB3B86EC-C332-4BFB-8301-5C3FAAD929D3}" dt="2026-09-16T21:12:26.701" v="811" actId="1076"/>
          <ac:spMkLst>
            <pc:docMk/>
            <pc:sldMk cId="0" sldId="267"/>
            <ac:spMk id="9" creationId="{00000000-0000-0000-0000-000000000000}"/>
          </ac:spMkLst>
        </pc:spChg>
        <pc:spChg chg="del">
          <ac:chgData name="Chang, Ai-Ling" userId="283b28d8-91dd-456e-8554-4ef0384fe258" providerId="ADAL" clId="{CB3B86EC-C332-4BFB-8301-5C3FAAD929D3}" dt="2026-09-16T21:09:50.809" v="778" actId="478"/>
          <ac:spMkLst>
            <pc:docMk/>
            <pc:sldMk cId="0" sldId="267"/>
            <ac:spMk id="10" creationId="{00000000-0000-0000-0000-000000000000}"/>
          </ac:spMkLst>
        </pc:spChg>
        <pc:spChg chg="del">
          <ac:chgData name="Chang, Ai-Ling" userId="283b28d8-91dd-456e-8554-4ef0384fe258" providerId="ADAL" clId="{CB3B86EC-C332-4BFB-8301-5C3FAAD929D3}" dt="2026-09-16T21:09:50.809" v="778" actId="478"/>
          <ac:spMkLst>
            <pc:docMk/>
            <pc:sldMk cId="0" sldId="267"/>
            <ac:spMk id="11" creationId="{00000000-0000-0000-0000-000000000000}"/>
          </ac:spMkLst>
        </pc:spChg>
        <pc:spChg chg="mod">
          <ac:chgData name="Chang, Ai-Ling" userId="283b28d8-91dd-456e-8554-4ef0384fe258" providerId="ADAL" clId="{CB3B86EC-C332-4BFB-8301-5C3FAAD929D3}" dt="2026-09-16T21:12:38.807" v="814" actId="14100"/>
          <ac:spMkLst>
            <pc:docMk/>
            <pc:sldMk cId="0" sldId="267"/>
            <ac:spMk id="12" creationId="{00000000-0000-0000-0000-000000000000}"/>
          </ac:spMkLst>
        </pc:spChg>
      </pc:sldChg>
      <pc:sldChg chg="del">
        <pc:chgData name="Chang, Ai-Ling" userId="283b28d8-91dd-456e-8554-4ef0384fe258" providerId="ADAL" clId="{CB3B86EC-C332-4BFB-8301-5C3FAAD929D3}" dt="2026-09-16T21:08:50.037" v="760" actId="47"/>
        <pc:sldMkLst>
          <pc:docMk/>
          <pc:sldMk cId="1141654140" sldId="299"/>
        </pc:sldMkLst>
      </pc:sldChg>
      <pc:sldChg chg="del">
        <pc:chgData name="Chang, Ai-Ling" userId="283b28d8-91dd-456e-8554-4ef0384fe258" providerId="ADAL" clId="{CB3B86EC-C332-4BFB-8301-5C3FAAD929D3}" dt="2026-09-16T21:08:50.037" v="760" actId="47"/>
        <pc:sldMkLst>
          <pc:docMk/>
          <pc:sldMk cId="3153019842" sldId="300"/>
        </pc:sldMkLst>
      </pc:sldChg>
      <pc:sldChg chg="del">
        <pc:chgData name="Chang, Ai-Ling" userId="283b28d8-91dd-456e-8554-4ef0384fe258" providerId="ADAL" clId="{CB3B86EC-C332-4BFB-8301-5C3FAAD929D3}" dt="2026-09-16T21:08:50.037" v="760" actId="47"/>
        <pc:sldMkLst>
          <pc:docMk/>
          <pc:sldMk cId="1367031186" sldId="302"/>
        </pc:sldMkLst>
      </pc:sldChg>
      <pc:sldChg chg="del">
        <pc:chgData name="Chang, Ai-Ling" userId="283b28d8-91dd-456e-8554-4ef0384fe258" providerId="ADAL" clId="{CB3B86EC-C332-4BFB-8301-5C3FAAD929D3}" dt="2026-09-16T21:08:54.578" v="761" actId="47"/>
        <pc:sldMkLst>
          <pc:docMk/>
          <pc:sldMk cId="2363467520" sldId="303"/>
        </pc:sldMkLst>
      </pc:sldChg>
      <pc:sldChg chg="delSp modSp mod">
        <pc:chgData name="Chang, Ai-Ling" userId="283b28d8-91dd-456e-8554-4ef0384fe258" providerId="ADAL" clId="{CB3B86EC-C332-4BFB-8301-5C3FAAD929D3}" dt="2026-09-16T21:09:08.420" v="763" actId="20577"/>
        <pc:sldMkLst>
          <pc:docMk/>
          <pc:sldMk cId="874476217" sldId="345"/>
        </pc:sldMkLst>
        <pc:spChg chg="del">
          <ac:chgData name="Chang, Ai-Ling" userId="283b28d8-91dd-456e-8554-4ef0384fe258" providerId="ADAL" clId="{CB3B86EC-C332-4BFB-8301-5C3FAAD929D3}" dt="2026-09-16T21:09:05.226" v="762" actId="478"/>
          <ac:spMkLst>
            <pc:docMk/>
            <pc:sldMk cId="874476217" sldId="345"/>
            <ac:spMk id="3" creationId="{4111F16B-F9AD-4C35-F709-1F8763354A2B}"/>
          </ac:spMkLst>
        </pc:spChg>
        <pc:spChg chg="mod">
          <ac:chgData name="Chang, Ai-Ling" userId="283b28d8-91dd-456e-8554-4ef0384fe258" providerId="ADAL" clId="{CB3B86EC-C332-4BFB-8301-5C3FAAD929D3}" dt="2026-09-16T21:09:08.420" v="763" actId="20577"/>
          <ac:spMkLst>
            <pc:docMk/>
            <pc:sldMk cId="874476217" sldId="345"/>
            <ac:spMk id="4" creationId="{0C6622B2-5F61-AB48-E786-5B8E86C05361}"/>
          </ac:spMkLst>
        </pc:spChg>
      </pc:sldChg>
      <pc:sldChg chg="del">
        <pc:chgData name="Chang, Ai-Ling" userId="283b28d8-91dd-456e-8554-4ef0384fe258" providerId="ADAL" clId="{CB3B86EC-C332-4BFB-8301-5C3FAAD929D3}" dt="2026-09-16T21:08:50.037" v="760" actId="47"/>
        <pc:sldMkLst>
          <pc:docMk/>
          <pc:sldMk cId="2464950044" sldId="346"/>
        </pc:sldMkLst>
      </pc:sldChg>
      <pc:sldChg chg="del">
        <pc:chgData name="Chang, Ai-Ling" userId="283b28d8-91dd-456e-8554-4ef0384fe258" providerId="ADAL" clId="{CB3B86EC-C332-4BFB-8301-5C3FAAD929D3}" dt="2026-09-16T21:08:50.037" v="760" actId="47"/>
        <pc:sldMkLst>
          <pc:docMk/>
          <pc:sldMk cId="1512535699" sldId="356"/>
        </pc:sldMkLst>
      </pc:sldChg>
      <pc:sldChg chg="modSp add mod ord">
        <pc:chgData name="Chang, Ai-Ling" userId="283b28d8-91dd-456e-8554-4ef0384fe258" providerId="ADAL" clId="{CB3B86EC-C332-4BFB-8301-5C3FAAD929D3}" dt="2026-09-16T20:53:43.840" v="443" actId="14100"/>
        <pc:sldMkLst>
          <pc:docMk/>
          <pc:sldMk cId="2519470126" sldId="379"/>
        </pc:sldMkLst>
        <pc:spChg chg="mod">
          <ac:chgData name="Chang, Ai-Ling" userId="283b28d8-91dd-456e-8554-4ef0384fe258" providerId="ADAL" clId="{CB3B86EC-C332-4BFB-8301-5C3FAAD929D3}" dt="2026-09-16T20:50:04.089" v="23" actId="20577"/>
          <ac:spMkLst>
            <pc:docMk/>
            <pc:sldMk cId="2519470126" sldId="379"/>
            <ac:spMk id="3" creationId="{6E93566A-7BA6-D9C4-04F2-6853E24D5459}"/>
          </ac:spMkLst>
        </pc:spChg>
        <pc:spChg chg="mod">
          <ac:chgData name="Chang, Ai-Ling" userId="283b28d8-91dd-456e-8554-4ef0384fe258" providerId="ADAL" clId="{CB3B86EC-C332-4BFB-8301-5C3FAAD929D3}" dt="2026-09-16T20:53:43.840" v="443" actId="14100"/>
          <ac:spMkLst>
            <pc:docMk/>
            <pc:sldMk cId="2519470126" sldId="379"/>
            <ac:spMk id="4" creationId="{46FE12EE-FA44-2F8F-6C63-76DAF9A8F524}"/>
          </ac:spMkLst>
        </pc:spChg>
      </pc:sldChg>
      <pc:sldChg chg="add del">
        <pc:chgData name="Chang, Ai-Ling" userId="283b28d8-91dd-456e-8554-4ef0384fe258" providerId="ADAL" clId="{CB3B86EC-C332-4BFB-8301-5C3FAAD929D3}" dt="2026-09-16T20:49:54.276" v="4"/>
        <pc:sldMkLst>
          <pc:docMk/>
          <pc:sldMk cId="808548501" sldId="380"/>
        </pc:sldMkLst>
      </pc:sldChg>
      <pc:sldChg chg="modSp add mod">
        <pc:chgData name="Chang, Ai-Ling" userId="283b28d8-91dd-456e-8554-4ef0384fe258" providerId="ADAL" clId="{CB3B86EC-C332-4BFB-8301-5C3FAAD929D3}" dt="2026-09-16T20:54:05.877" v="465" actId="6549"/>
        <pc:sldMkLst>
          <pc:docMk/>
          <pc:sldMk cId="1364872544" sldId="380"/>
        </pc:sldMkLst>
        <pc:spChg chg="mod">
          <ac:chgData name="Chang, Ai-Ling" userId="283b28d8-91dd-456e-8554-4ef0384fe258" providerId="ADAL" clId="{CB3B86EC-C332-4BFB-8301-5C3FAAD929D3}" dt="2026-09-16T20:54:05.877" v="465" actId="6549"/>
          <ac:spMkLst>
            <pc:docMk/>
            <pc:sldMk cId="1364872544" sldId="380"/>
            <ac:spMk id="3" creationId="{B34EC576-BC09-0FD2-1BE7-DE3C2CED3F42}"/>
          </ac:spMkLst>
        </pc:spChg>
        <pc:spChg chg="mod">
          <ac:chgData name="Chang, Ai-Ling" userId="283b28d8-91dd-456e-8554-4ef0384fe258" providerId="ADAL" clId="{CB3B86EC-C332-4BFB-8301-5C3FAAD929D3}" dt="2026-09-16T20:53:59.202" v="464" actId="20577"/>
          <ac:spMkLst>
            <pc:docMk/>
            <pc:sldMk cId="1364872544" sldId="380"/>
            <ac:spMk id="4" creationId="{C3033138-67E4-8D05-3899-E5A2E8226B10}"/>
          </ac:spMkLst>
        </pc:spChg>
      </pc:sldChg>
      <pc:sldChg chg="add del">
        <pc:chgData name="Chang, Ai-Ling" userId="283b28d8-91dd-456e-8554-4ef0384fe258" providerId="ADAL" clId="{CB3B86EC-C332-4BFB-8301-5C3FAAD929D3}" dt="2026-09-16T20:50:22.326" v="25"/>
        <pc:sldMkLst>
          <pc:docMk/>
          <pc:sldMk cId="3172725349" sldId="380"/>
        </pc:sldMkLst>
      </pc:sldChg>
      <pc:sldChg chg="add del">
        <pc:chgData name="Chang, Ai-Ling" userId="283b28d8-91dd-456e-8554-4ef0384fe258" providerId="ADAL" clId="{CB3B86EC-C332-4BFB-8301-5C3FAAD929D3}" dt="2026-09-16T20:54:45.298" v="467"/>
        <pc:sldMkLst>
          <pc:docMk/>
          <pc:sldMk cId="3722386398" sldId="381"/>
        </pc:sldMkLst>
      </pc:sldChg>
      <pc:sldChg chg="addSp modSp add mod">
        <pc:chgData name="Chang, Ai-Ling" userId="283b28d8-91dd-456e-8554-4ef0384fe258" providerId="ADAL" clId="{CB3B86EC-C332-4BFB-8301-5C3FAAD929D3}" dt="2026-09-16T20:59:40.944" v="736" actId="1038"/>
        <pc:sldMkLst>
          <pc:docMk/>
          <pc:sldMk cId="3815060469" sldId="381"/>
        </pc:sldMkLst>
        <pc:spChg chg="mod">
          <ac:chgData name="Chang, Ai-Ling" userId="283b28d8-91dd-456e-8554-4ef0384fe258" providerId="ADAL" clId="{CB3B86EC-C332-4BFB-8301-5C3FAAD929D3}" dt="2026-09-16T20:55:03.347" v="516" actId="20577"/>
          <ac:spMkLst>
            <pc:docMk/>
            <pc:sldMk cId="3815060469" sldId="381"/>
            <ac:spMk id="2" creationId="{7DD1CAA6-ABC7-38BE-2C49-98E73516D8D2}"/>
          </ac:spMkLst>
        </pc:spChg>
        <pc:spChg chg="mod">
          <ac:chgData name="Chang, Ai-Ling" userId="283b28d8-91dd-456e-8554-4ef0384fe258" providerId="ADAL" clId="{CB3B86EC-C332-4BFB-8301-5C3FAAD929D3}" dt="2026-09-16T20:58:55.141" v="726" actId="14100"/>
          <ac:spMkLst>
            <pc:docMk/>
            <pc:sldMk cId="3815060469" sldId="381"/>
            <ac:spMk id="23" creationId="{25F07B46-9404-23CD-E554-BD6D98DDEFF8}"/>
          </ac:spMkLst>
        </pc:spChg>
        <pc:spChg chg="mod">
          <ac:chgData name="Chang, Ai-Ling" userId="283b28d8-91dd-456e-8554-4ef0384fe258" providerId="ADAL" clId="{CB3B86EC-C332-4BFB-8301-5C3FAAD929D3}" dt="2026-09-16T20:58:39.107" v="724" actId="1036"/>
          <ac:spMkLst>
            <pc:docMk/>
            <pc:sldMk cId="3815060469" sldId="381"/>
            <ac:spMk id="24" creationId="{7C1277E9-6959-CA53-ECE3-DF2C7A6B46CF}"/>
          </ac:spMkLst>
        </pc:spChg>
        <pc:picChg chg="mod modCrop">
          <ac:chgData name="Chang, Ai-Ling" userId="283b28d8-91dd-456e-8554-4ef0384fe258" providerId="ADAL" clId="{CB3B86EC-C332-4BFB-8301-5C3FAAD929D3}" dt="2026-09-16T20:59:23.985" v="732" actId="18131"/>
          <ac:picMkLst>
            <pc:docMk/>
            <pc:sldMk cId="3815060469" sldId="381"/>
            <ac:picMk id="4" creationId="{CF2549FB-7458-C941-4706-C43E118BE8D3}"/>
          </ac:picMkLst>
        </pc:picChg>
        <pc:picChg chg="add mod">
          <ac:chgData name="Chang, Ai-Ling" userId="283b28d8-91dd-456e-8554-4ef0384fe258" providerId="ADAL" clId="{CB3B86EC-C332-4BFB-8301-5C3FAAD929D3}" dt="2026-09-16T20:59:40.944" v="736" actId="1038"/>
          <ac:picMkLst>
            <pc:docMk/>
            <pc:sldMk cId="3815060469" sldId="381"/>
            <ac:picMk id="5" creationId="{FB14D1C6-88AB-E407-E6D1-CEE891CABF85}"/>
          </ac:picMkLst>
        </pc:picChg>
      </pc:sldChg>
      <pc:sldChg chg="addSp modSp add mod">
        <pc:chgData name="Chang, Ai-Ling" userId="283b28d8-91dd-456e-8554-4ef0384fe258" providerId="ADAL" clId="{CB3B86EC-C332-4BFB-8301-5C3FAAD929D3}" dt="2026-09-16T21:04:50.923" v="759" actId="22"/>
        <pc:sldMkLst>
          <pc:docMk/>
          <pc:sldMk cId="398743836" sldId="382"/>
        </pc:sldMkLst>
        <pc:spChg chg="mod">
          <ac:chgData name="Chang, Ai-Ling" userId="283b28d8-91dd-456e-8554-4ef0384fe258" providerId="ADAL" clId="{CB3B86EC-C332-4BFB-8301-5C3FAAD929D3}" dt="2026-09-16T21:00:17.829" v="744" actId="20577"/>
          <ac:spMkLst>
            <pc:docMk/>
            <pc:sldMk cId="398743836" sldId="382"/>
            <ac:spMk id="3" creationId="{57915C1D-7F72-FA2D-B99D-38946CF3C9B9}"/>
          </ac:spMkLst>
        </pc:spChg>
        <pc:spChg chg="mod">
          <ac:chgData name="Chang, Ai-Ling" userId="283b28d8-91dd-456e-8554-4ef0384fe258" providerId="ADAL" clId="{CB3B86EC-C332-4BFB-8301-5C3FAAD929D3}" dt="2026-09-16T21:01:05.237" v="758" actId="20577"/>
          <ac:spMkLst>
            <pc:docMk/>
            <pc:sldMk cId="398743836" sldId="382"/>
            <ac:spMk id="5" creationId="{AA99706C-9792-5FC2-8A7B-BE8F281529A7}"/>
          </ac:spMkLst>
        </pc:spChg>
        <pc:picChg chg="add">
          <ac:chgData name="Chang, Ai-Ling" userId="283b28d8-91dd-456e-8554-4ef0384fe258" providerId="ADAL" clId="{CB3B86EC-C332-4BFB-8301-5C3FAAD929D3}" dt="2026-09-16T21:04:50.923" v="759" actId="22"/>
          <ac:picMkLst>
            <pc:docMk/>
            <pc:sldMk cId="398743836" sldId="382"/>
            <ac:picMk id="4" creationId="{AF1FA8BF-8171-111D-3FF2-915E9246E7BF}"/>
          </ac:picMkLst>
        </pc:picChg>
      </pc:sldChg>
      <pc:sldChg chg="add del">
        <pc:chgData name="Chang, Ai-Ling" userId="283b28d8-91dd-456e-8554-4ef0384fe258" providerId="ADAL" clId="{CB3B86EC-C332-4BFB-8301-5C3FAAD929D3}" dt="2026-09-16T20:55:10.834" v="518"/>
        <pc:sldMkLst>
          <pc:docMk/>
          <pc:sldMk cId="756745286" sldId="382"/>
        </pc:sldMkLst>
      </pc:sldChg>
      <pc:sldChg chg="add del">
        <pc:chgData name="Chang, Ai-Ling" userId="283b28d8-91dd-456e-8554-4ef0384fe258" providerId="ADAL" clId="{CB3B86EC-C332-4BFB-8301-5C3FAAD929D3}" dt="2026-09-16T20:59:57.244" v="738"/>
        <pc:sldMkLst>
          <pc:docMk/>
          <pc:sldMk cId="2001948244" sldId="38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443274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71FB11-DADC-D7AC-73D3-049B979519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FC33BB-FFA6-DD94-4F4F-BF88D865A5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3F69D3-29C3-6F6D-41C9-E43D845BD45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11E6115-311F-25DA-B79B-ABEA0C173426}"/>
              </a:ext>
            </a:extLst>
          </p:cNvPr>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2644489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9AA352-EAE3-9964-1AC6-807FAEF3F0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CBBB46-F6B2-E10B-706A-528F7D1766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21414F-946F-ACC1-DCDF-7B1A720D7EC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F591E0-6464-E99E-494F-B90D11384850}"/>
              </a:ext>
            </a:extLst>
          </p:cNvPr>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20005369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B9B9D4-8B1B-9504-8500-F48A32DF37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358F5F-7A1C-00C1-47E5-412E2E91FD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1DF6D9-45B8-FE2F-6715-0781A0C2DD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D16BF45-5C47-31B5-7DCD-E3C61F0524DD}"/>
              </a:ext>
            </a:extLst>
          </p:cNvPr>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35257904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50C20E-907A-0E51-1D3F-698BC5BA68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053322-4FF7-FFCE-8565-1C00507C78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12C612-F7B2-4B10-8D22-F45A3F97B6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6AC6CF-0C57-7491-7E98-D413CE0E2295}"/>
              </a:ext>
            </a:extLst>
          </p:cNvPr>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7736145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7B64CB-B26C-82E0-2332-C5FF3BE3BA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7C385D-257A-2D1F-A08B-8F4873ABB9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1B6462-04FF-F331-B859-9E104336C4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4C87E85-4116-6A16-4F60-2EB0FAB2E468}"/>
              </a:ext>
            </a:extLst>
          </p:cNvPr>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3698521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37EC84-6533-65CE-063F-EF7A6CEFC9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1364F8-D23C-2F1C-AE5A-68A035074D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984148-5D6D-29D4-25B8-B1E3993E70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589E547-0C91-424F-3A13-9B9CCCA8E4DC}"/>
              </a:ext>
            </a:extLst>
          </p:cNvPr>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23105238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DC6189-6DA4-D05D-84B1-1E4B2BD736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BFAECE-C247-9FD4-65BA-7C0EC6C197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360DC9-40AE-FB3E-B118-A3B2DA4F08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C622FB-9A7F-ACE1-017A-BA7BB048DEF8}"/>
              </a:ext>
            </a:extLst>
          </p:cNvPr>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163882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7641DB-75E7-118A-9501-EE8DCFA9EF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7598EA-87ED-2006-9738-0C5D5F2730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78EFEE-970C-E8BF-4BC7-C48F2541316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4D8853-920D-D890-81D7-C5271D0A743B}"/>
              </a:ext>
            </a:extLst>
          </p:cNvPr>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836524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94B6BF-17E8-7E94-A474-0FB2639F3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92C3B5-2831-49CD-5FCF-17252CBB7B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8F6958-FAF3-612D-BBC0-2D66EC1BA00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10BCF95-523E-0E64-B037-8468FE48CF2A}"/>
              </a:ext>
            </a:extLst>
          </p:cNvPr>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9645944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1876BD-7A54-2A0A-7562-C18A331395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9BB3AC-0B9E-641C-D305-FDB4BA78D2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CA9450-3B01-B78F-3AE3-6FC274081C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02504A-EF94-E5DC-D2F7-7A13249BB61B}"/>
              </a:ext>
            </a:extLst>
          </p:cNvPr>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7167757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87FAFA-6DCA-9F7E-4750-2645FE8357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598C8B-C5D6-8033-6C4A-D3B8FF961D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8758C2-D587-15F0-E372-95B8D0DCCF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DAD3B1-EE20-9E08-7CC3-957E9C689832}"/>
              </a:ext>
            </a:extLst>
          </p:cNvPr>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4193128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412A7-4EC3-245C-83DB-C630DCEB2E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A0F5BD-4677-2640-38DC-0338BCBB17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38CEBD-1A32-ACAF-AD87-D5D61AB9C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384EE66-A585-FFF4-08D8-12B2E6D09BD8}"/>
              </a:ext>
            </a:extLst>
          </p:cNvPr>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30799337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89505E-DB57-3514-50AD-078A9BE168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FBC02A-7BF4-DA8B-DBB7-5A19311081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454464-18AA-44B8-8248-43B7923E06E8}"/>
              </a:ext>
            </a:extLst>
          </p:cNvPr>
          <p:cNvSpPr>
            <a:spLocks noGrp="1"/>
          </p:cNvSpPr>
          <p:nvPr>
            <p:ph type="body" idx="1"/>
          </p:nvPr>
        </p:nvSpPr>
        <p:spPr/>
        <p:txBody>
          <a:bodyPr/>
          <a:lstStyle/>
          <a:p>
            <a:r>
              <a:rPr lang="en-US" dirty="0"/>
              <a:t>*Art, Music and Dance Therapists: Art, music and dance therapists conducting a therapeutic program cannot be funded. However, qualified artists conducting an arts program in a health care setting may be supported with Grassroots funds. </a:t>
            </a:r>
          </a:p>
          <a:p>
            <a:endParaRPr lang="en-US" dirty="0"/>
          </a:p>
          <a:p>
            <a:r>
              <a:rPr lang="en-US" dirty="0"/>
              <a:t>**Capital Expenditures: Capital expenditures include expenses for purchase of buildings or real estate, renovations or improvements involving structural changes, payments for roads, driveways or parking lots, or permanent and generally immobile equipment such as grid systems or central air conditioning. Capital expenditures include acquisitions, which are expenses for additions to a collection of art.</a:t>
            </a:r>
          </a:p>
        </p:txBody>
      </p:sp>
      <p:sp>
        <p:nvSpPr>
          <p:cNvPr id="4" name="Slide Number Placeholder 3">
            <a:extLst>
              <a:ext uri="{FF2B5EF4-FFF2-40B4-BE49-F238E27FC236}">
                <a16:creationId xmlns:a16="http://schemas.microsoft.com/office/drawing/2014/main" id="{9BC2663B-AFFB-A823-3835-7F7D3144C0CB}"/>
              </a:ext>
            </a:extLst>
          </p:cNvPr>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26934162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EB0A40-9BD0-A866-94D9-3DB6EB2F35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A2891B-2E77-9DEF-177A-5A74E1052E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EDFC00-4CF5-0EB4-12C5-579CD6ADEE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4BEB10-908E-D758-FCF9-040BBF30439D}"/>
              </a:ext>
            </a:extLst>
          </p:cNvPr>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9502069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A04767-FEFD-40D7-2E82-0E3757EC80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4776C8-F475-D651-AFF3-FD697700D0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46B1DE-9E81-A3A0-832A-DA3C251697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94DDE50-0188-B7B5-DB07-A54A324D56C9}"/>
              </a:ext>
            </a:extLst>
          </p:cNvPr>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35962730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15B8D4-1FB9-E6C2-51F5-9B6B27550C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8B5D4A-7970-BE59-7BEC-DBF6461BBC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7DDEBD-DFAC-D360-7793-D74BB4680B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7C1AA1-5141-1E3F-F22D-D238EA4CFFA8}"/>
              </a:ext>
            </a:extLst>
          </p:cNvPr>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9321196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78796E-87EE-E67B-2CD1-B0C7B62CED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D3F349-2C50-AFD1-6283-F00DC3AA32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C7505E-ADC6-1706-1A72-7A0D2837E9C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7C7D0CD-B56D-BFA8-81A8-404C3A860348}"/>
              </a:ext>
            </a:extLst>
          </p:cNvPr>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23956175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450C11-BFCB-9ACC-5605-6D5ACCDFFD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9A066B-C3D5-CA53-089E-40DCBB0516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96220F-134F-5AB6-880E-58E377F51977}"/>
              </a:ext>
            </a:extLst>
          </p:cNvPr>
          <p:cNvSpPr>
            <a:spLocks noGrp="1"/>
          </p:cNvSpPr>
          <p:nvPr>
            <p:ph type="body" idx="1"/>
          </p:nvPr>
        </p:nvSpPr>
        <p:spPr/>
        <p:txBody>
          <a:bodyPr/>
          <a:lstStyle/>
          <a:p>
            <a:pPr defTabSz="931774">
              <a:defRPr/>
            </a:pPr>
            <a:r>
              <a:rPr lang="en-US" dirty="0"/>
              <a:t>One other distinguishing factor between the application and report. March 1 you are applying &amp; you haven’t actually been awarded the funds. BUT final report is literally telling your funder how you spent their funds. That has to come via web and mail. </a:t>
            </a:r>
          </a:p>
        </p:txBody>
      </p:sp>
      <p:sp>
        <p:nvSpPr>
          <p:cNvPr id="4" name="Slide Number Placeholder 3">
            <a:extLst>
              <a:ext uri="{FF2B5EF4-FFF2-40B4-BE49-F238E27FC236}">
                <a16:creationId xmlns:a16="http://schemas.microsoft.com/office/drawing/2014/main" id="{7168F8A8-5783-7368-26C3-3EB3CAE7AE19}"/>
              </a:ext>
            </a:extLst>
          </p:cNvPr>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126328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EFFDC4-A68D-6F83-B370-BDD1AE0002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D2A0C4-8134-A64A-FFA3-FA8F85F9E7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0CFCCF-546D-636B-2FB5-CFA0F58A2FC1}"/>
              </a:ext>
            </a:extLst>
          </p:cNvPr>
          <p:cNvSpPr>
            <a:spLocks noGrp="1"/>
          </p:cNvSpPr>
          <p:nvPr>
            <p:ph type="body" idx="1"/>
          </p:nvPr>
        </p:nvSpPr>
        <p:spPr/>
        <p:txBody>
          <a:bodyPr/>
          <a:lstStyle/>
          <a:p>
            <a:pPr defTabSz="931774">
              <a:defRPr/>
            </a:pPr>
            <a:endParaRPr lang="en-US" dirty="0"/>
          </a:p>
        </p:txBody>
      </p:sp>
      <p:sp>
        <p:nvSpPr>
          <p:cNvPr id="4" name="Slide Number Placeholder 3">
            <a:extLst>
              <a:ext uri="{FF2B5EF4-FFF2-40B4-BE49-F238E27FC236}">
                <a16:creationId xmlns:a16="http://schemas.microsoft.com/office/drawing/2014/main" id="{F915FF94-2627-5247-D66B-EC8E211216E7}"/>
              </a:ext>
            </a:extLst>
          </p:cNvPr>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26881132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249847-93A3-3E3C-5C19-90288B8A85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EF1690-686F-D2C5-2C99-F927885487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38AAA2-59A8-F078-81C7-B61735F3C0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7EC124-5B47-C173-66E6-3D31B0AD4201}"/>
              </a:ext>
            </a:extLst>
          </p:cNvPr>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2901452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03CD29-B11C-2BDC-E36A-34FCFA6587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F71EB5-60F1-D8DF-C488-42B2C73F24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9B368F-3B62-9069-FDED-5A8904F02A8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33D50D1-13D3-690C-7AEF-556F7610F086}"/>
              </a:ext>
            </a:extLst>
          </p:cNvPr>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35557115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55A61D-5FCB-BB0D-43AD-2BDE1EDF18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9DA52A-E2FD-67D2-ACD1-AF94140450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E69B09-A9C0-7831-E67A-CEFC84306D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4A37487-2D70-9C3C-3386-680422C22B14}"/>
              </a:ext>
            </a:extLst>
          </p:cNvPr>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35584905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3ED5E-DD59-E453-5B21-24A8AE3DC3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2CA600-649A-0F24-0020-6C99939153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1162CA-E160-E135-6908-564E949DDE9C}"/>
              </a:ext>
            </a:extLst>
          </p:cNvPr>
          <p:cNvSpPr>
            <a:spLocks noGrp="1"/>
          </p:cNvSpPr>
          <p:nvPr>
            <p:ph type="body" idx="1"/>
          </p:nvPr>
        </p:nvSpPr>
        <p:spPr/>
        <p:txBody>
          <a:bodyPr/>
          <a:lstStyle/>
          <a:p>
            <a:pPr defTabSz="931774">
              <a:defRPr/>
            </a:pPr>
            <a:r>
              <a:rPr lang="en-US" dirty="0"/>
              <a:t>One other distinguishing factor between the application and report. March 1 you are applying &amp; you haven’t actually been awarded the funds. BUT final report is literally telling your funder how you spent their funds. That has to come via web and mail. </a:t>
            </a:r>
          </a:p>
        </p:txBody>
      </p:sp>
      <p:sp>
        <p:nvSpPr>
          <p:cNvPr id="4" name="Slide Number Placeholder 3">
            <a:extLst>
              <a:ext uri="{FF2B5EF4-FFF2-40B4-BE49-F238E27FC236}">
                <a16:creationId xmlns:a16="http://schemas.microsoft.com/office/drawing/2014/main" id="{8A9C27F7-3628-ABC9-405D-73C8363989A9}"/>
              </a:ext>
            </a:extLst>
          </p:cNvPr>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624738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8A5990-89D2-42F1-0506-DADC415056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E44081-B57A-3E0D-9F21-8713C62F8E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C9589C-A85D-4E7A-0845-136E60FE3E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B39C0A-856B-5805-A8B7-13598743E845}"/>
              </a:ext>
            </a:extLst>
          </p:cNvPr>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2186274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CE5E69-CF9F-0167-AE11-8CD6E7EE1C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C128F7-100D-37CB-0738-18E4435E87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C87453-E32C-D581-8940-6C43EBBFA14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99AD77A-6BD5-FE59-EC8C-EB0473FE96E4}"/>
              </a:ext>
            </a:extLst>
          </p:cNvPr>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25490201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E024B8-E57E-FE03-EF21-C0D2B3F1BF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585CB2-C4A2-5398-896A-E3F92487A0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746AD4-D294-D783-FFE3-3B40669EB5C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046C602-3063-549F-7003-319319134356}"/>
              </a:ext>
            </a:extLst>
          </p:cNvPr>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5506513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1F0E61-ED1F-E94E-ED04-C3805B9773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18D3FF-5587-78D4-A0DE-41961F7809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8735E3-DC20-80B7-5804-3A7A549462E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6698B49-3336-D113-456A-129327B922D9}"/>
              </a:ext>
            </a:extLst>
          </p:cNvPr>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744862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ncarts.org/arts-council-z/local-arts-agencies/local-arts-agency-resources#GrassrootsArtsProgramsubgrantingtoolkit-848"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hyperlink" Target="https://www.ncarts.org/gap-accreditation-guide/" TargetMode="External"/><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28.xml.rels><?xml version="1.0" encoding="UTF-8" standalone="yes"?>
<Relationships xmlns="http://schemas.openxmlformats.org/package/2006/relationships"><Relationship Id="rId3" Type="http://schemas.openxmlformats.org/officeDocument/2006/relationships/hyperlink" Target="mailto:janelle.wienke@dncr.nc.gov" TargetMode="External"/><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hyperlink" Target="mailto:sam.gerweck@dncr.nc.gov"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20.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name="Slide 2">
    <p:bg>
      <p:bgPr>
        <a:solidFill>
          <a:srgbClr val="006893"/>
        </a:solidFill>
        <a:effectLst/>
      </p:bgPr>
    </p:bg>
    <p:spTree>
      <p:nvGrpSpPr>
        <p:cNvPr id="1" name=""/>
        <p:cNvGrpSpPr/>
        <p:nvPr/>
      </p:nvGrpSpPr>
      <p:grpSpPr>
        <a:xfrm>
          <a:off x="0" y="0"/>
          <a:ext cx="0" cy="0"/>
          <a:chOff x="0" y="0"/>
          <a:chExt cx="0" cy="0"/>
        </a:xfrm>
      </p:grpSpPr>
      <p:pic>
        <p:nvPicPr>
          <p:cNvPr id="13" name="Picture 12" descr="NCAC and DNCR logos">
            <a:extLst>
              <a:ext uri="{FF2B5EF4-FFF2-40B4-BE49-F238E27FC236}">
                <a16:creationId xmlns:a16="http://schemas.microsoft.com/office/drawing/2014/main" id="{C2523CE1-79F7-79AF-5F1D-8887C0C6C568}"/>
              </a:ext>
            </a:extLst>
          </p:cNvPr>
          <p:cNvPicPr>
            <a:picLocks noGrp="1" noRot="1" noChangeAspect="1" noMove="1" noResize="1" noEditPoints="1" noAdjustHandles="1" noChangeArrowheads="1" noChangeShapeType="1" noCrop="1"/>
          </p:cNvPicPr>
          <p:nvPr/>
        </p:nvPicPr>
        <p:blipFill>
          <a:blip r:embed="rId3"/>
          <a:stretch>
            <a:fillRect/>
          </a:stretch>
        </p:blipFill>
        <p:spPr>
          <a:xfrm>
            <a:off x="5160433" y="1360450"/>
            <a:ext cx="3051133" cy="1192250"/>
          </a:xfrm>
          <a:prstGeom prst="rect">
            <a:avLst/>
          </a:prstGeom>
        </p:spPr>
      </p:pic>
      <p:sp>
        <p:nvSpPr>
          <p:cNvPr id="5" name="Text 2"/>
          <p:cNvSpPr>
            <a:spLocks noGrp="1"/>
          </p:cNvSpPr>
          <p:nvPr>
            <p:ph type="title" idx="4294967295"/>
          </p:nvPr>
        </p:nvSpPr>
        <p:spPr>
          <a:xfrm>
            <a:off x="5184027" y="2799801"/>
            <a:ext cx="3725082" cy="868190"/>
          </a:xfrm>
          <a:prstGeom prst="rect">
            <a:avLst/>
          </a:prstGeom>
          <a:noFill/>
          <a:ln>
            <a:noFill/>
            <a:prstDash/>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spcBef>
                <a:spcPts val="0"/>
              </a:spcBef>
              <a:spcAft>
                <a:spcPts val="0"/>
              </a:spcAft>
              <a:buClrTx/>
              <a:buSzTx/>
              <a:buFontTx/>
              <a:buNone/>
              <a:tabLst/>
              <a:defRPr/>
            </a:pPr>
            <a:r>
              <a:rPr kumimoji="0" lang="en-US" sz="3200" b="0" i="0" u="none" strike="noStrike" kern="0" cap="none" spc="-24" normalizeH="0" baseline="0" noProof="0" dirty="0">
                <a:ln>
                  <a:noFill/>
                </a:ln>
                <a:solidFill>
                  <a:srgbClr val="FFFFFF"/>
                </a:solidFill>
                <a:effectLst/>
                <a:uLnTx/>
                <a:uFillTx/>
                <a:latin typeface="Arial" panose="020B0604020202020204" pitchFamily="34" charset="0"/>
                <a:ea typeface="Space Grotesk" pitchFamily="34" charset="-122"/>
                <a:cs typeface="Arial" panose="020B0604020202020204" pitchFamily="34" charset="0"/>
              </a:rPr>
              <a:t>Grassroots Arts Program orientation</a:t>
            </a:r>
            <a:endParaRPr kumimoji="0" lang="en-US" sz="3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4" name="Text 1"/>
          <p:cNvSpPr/>
          <p:nvPr/>
        </p:nvSpPr>
        <p:spPr>
          <a:xfrm>
            <a:off x="5225142" y="3921753"/>
            <a:ext cx="3452689" cy="251259"/>
          </a:xfrm>
          <a:prstGeom prst="rect">
            <a:avLst/>
          </a:prstGeom>
          <a:noFill/>
          <a:ln/>
        </p:spPr>
        <p:txBody>
          <a:bodyPr wrap="square" lIns="0" tIns="0" rIns="0" bIns="0" rtlCol="0" anchor="b"/>
          <a:lstStyle/>
          <a:p>
            <a:pPr>
              <a:lnSpc>
                <a:spcPts val="1979"/>
              </a:lnSpc>
            </a:pPr>
            <a:r>
              <a:rPr lang="en-US" sz="1600" kern="0" spc="12" dirty="0">
                <a:solidFill>
                  <a:schemeClr val="bg1"/>
                </a:solidFill>
                <a:latin typeface="Arial" panose="020B0604020202020204" pitchFamily="34" charset="0"/>
                <a:ea typeface="Space Grotesk" pitchFamily="34" charset="-122"/>
                <a:cs typeface="Arial" panose="020B0604020202020204" pitchFamily="34" charset="0"/>
              </a:rPr>
              <a:t>Arts for all people.</a:t>
            </a:r>
            <a:endParaRPr lang="en-US" sz="16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D622BFC4-3008-F9AA-DA94-723C0D5C6D0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4"/>
          <a:srcRect t="4007" b="4007"/>
          <a:stretch/>
        </p:blipFill>
        <p:spPr>
          <a:xfrm>
            <a:off x="0" y="-1"/>
            <a:ext cx="4311129" cy="514350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EA43AD-87F4-62B7-4416-ABF80ED24C81}"/>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7CFC293A-EBDD-44DA-1F3E-2EC4F97E7C75}"/>
              </a:ext>
              <a:ext uri="{C183D7F6-B498-43B3-948B-1728B52AA6E4}">
                <adec:decorative xmlns:adec="http://schemas.microsoft.com/office/drawing/2017/decorative" val="1"/>
              </a:ext>
            </a:extLst>
          </p:cNvPr>
          <p:cNvPicPr>
            <a:picLocks noChangeAspect="1"/>
          </p:cNvPicPr>
          <p:nvPr/>
        </p:nvPicPr>
        <p:blipFill>
          <a:blip r:embed="rId3"/>
          <a:srcRect l="9423" r="9423"/>
          <a:stretch/>
        </p:blipFill>
        <p:spPr>
          <a:xfrm>
            <a:off x="4597400" y="-1"/>
            <a:ext cx="4546600" cy="5143501"/>
          </a:xfrm>
          <a:prstGeom prst="rect">
            <a:avLst/>
          </a:prstGeom>
        </p:spPr>
      </p:pic>
      <p:sp>
        <p:nvSpPr>
          <p:cNvPr id="2" name="Text 0">
            <a:extLst>
              <a:ext uri="{FF2B5EF4-FFF2-40B4-BE49-F238E27FC236}">
                <a16:creationId xmlns:a16="http://schemas.microsoft.com/office/drawing/2014/main" id="{9610E81B-71F6-8FE5-148A-5E642D8F40C0}"/>
              </a:ext>
            </a:extLst>
          </p:cNvPr>
          <p:cNvSpPr>
            <a:spLocks noGrp="1"/>
          </p:cNvSpPr>
          <p:nvPr>
            <p:ph type="title" idx="4294967295"/>
          </p:nvPr>
        </p:nvSpPr>
        <p:spPr>
          <a:xfrm>
            <a:off x="368360" y="873344"/>
            <a:ext cx="3810000" cy="29717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ts val="2340"/>
              </a:lnSpc>
              <a:spcBef>
                <a:spcPts val="0"/>
              </a:spcBef>
              <a:spcAft>
                <a:spcPts val="0"/>
              </a:spcAft>
              <a:buClrTx/>
              <a:buSzTx/>
              <a:buFontTx/>
              <a:buNone/>
              <a:tabLst/>
              <a:defRPr/>
            </a:pP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Grassroots Arts Program</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3" name="Text 1">
            <a:extLst>
              <a:ext uri="{FF2B5EF4-FFF2-40B4-BE49-F238E27FC236}">
                <a16:creationId xmlns:a16="http://schemas.microsoft.com/office/drawing/2014/main" id="{CCBC8F46-D7BD-2484-AD3A-FAA9E20A18B1}"/>
              </a:ext>
            </a:extLst>
          </p:cNvPr>
          <p:cNvSpPr/>
          <p:nvPr/>
        </p:nvSpPr>
        <p:spPr>
          <a:xfrm>
            <a:off x="366409" y="477775"/>
            <a:ext cx="3810000" cy="243818"/>
          </a:xfrm>
          <a:prstGeom prst="rect">
            <a:avLst/>
          </a:prstGeom>
          <a:noFill/>
          <a:ln/>
        </p:spPr>
        <p:txBody>
          <a:bodyPr wrap="square" lIns="0" tIns="0" rIns="0" bIns="0" rtlCol="0" anchor="t"/>
          <a:lstStyle/>
          <a:p>
            <a:pPr>
              <a:lnSpc>
                <a:spcPts val="2340"/>
              </a:lnSpc>
            </a:pPr>
            <a:r>
              <a:rPr lang="en-US" kern="0" spc="-24" dirty="0">
                <a:solidFill>
                  <a:srgbClr val="006893"/>
                </a:solidFill>
                <a:latin typeface="Arial" panose="020B0604020202020204" pitchFamily="34" charset="0"/>
                <a:ea typeface="Space Grotesk" pitchFamily="34" charset="-122"/>
                <a:cs typeface="Arial" panose="020B0604020202020204" pitchFamily="34" charset="0"/>
              </a:rPr>
              <a:t>Program history</a:t>
            </a:r>
            <a:endParaRPr lang="en-US" dirty="0"/>
          </a:p>
        </p:txBody>
      </p:sp>
      <p:sp>
        <p:nvSpPr>
          <p:cNvPr id="23" name="Text 2">
            <a:extLst>
              <a:ext uri="{FF2B5EF4-FFF2-40B4-BE49-F238E27FC236}">
                <a16:creationId xmlns:a16="http://schemas.microsoft.com/office/drawing/2014/main" id="{2A1D9FBD-F3ED-F1D6-AA83-55B28791B888}"/>
              </a:ext>
            </a:extLst>
          </p:cNvPr>
          <p:cNvSpPr/>
          <p:nvPr/>
        </p:nvSpPr>
        <p:spPr>
          <a:xfrm>
            <a:off x="366147" y="1268362"/>
            <a:ext cx="3809926" cy="3399400"/>
          </a:xfrm>
          <a:prstGeom prst="rect">
            <a:avLst/>
          </a:prstGeom>
          <a:noFill/>
          <a:ln/>
        </p:spPr>
        <p:txBody>
          <a:bodyPr wrap="square" lIns="0" tIns="0" rIns="0" bIns="0" rtlCol="0" anchor="b"/>
          <a:lstStyle/>
          <a:p>
            <a:pPr marL="171450" indent="-171450">
              <a:lnSpc>
                <a:spcPct val="110000"/>
              </a:lnSpc>
              <a:spcAft>
                <a:spcPts val="800"/>
              </a:spcAft>
              <a:buFont typeface="Arial" panose="020B0604020202020204" pitchFamily="34" charset="0"/>
              <a:buChar char="•"/>
            </a:pPr>
            <a:r>
              <a:rPr lang="en-US" sz="1600" kern="0" spc="-12" dirty="0">
                <a:solidFill>
                  <a:srgbClr val="006893"/>
                </a:solidFill>
                <a:latin typeface="Arial" panose="020B0604020202020204" pitchFamily="34" charset="0"/>
                <a:ea typeface="Lato" pitchFamily="34" charset="-122"/>
                <a:cs typeface="Arial" panose="020B0604020202020204" pitchFamily="34" charset="0"/>
              </a:rPr>
              <a:t>The program was established in 1977 to ensure that every North Carolinian has access to quality arts experiences.</a:t>
            </a:r>
          </a:p>
          <a:p>
            <a:pPr marL="171450" indent="-171450">
              <a:lnSpc>
                <a:spcPct val="110000"/>
              </a:lnSpc>
              <a:spcAft>
                <a:spcPts val="800"/>
              </a:spcAft>
              <a:buFont typeface="Arial" panose="020B0604020202020204" pitchFamily="34" charset="0"/>
              <a:buChar char="•"/>
            </a:pPr>
            <a:r>
              <a:rPr lang="en-US" sz="1600" kern="0" spc="-12" dirty="0">
                <a:solidFill>
                  <a:srgbClr val="006893"/>
                </a:solidFill>
                <a:latin typeface="Arial" panose="020B0604020202020204" pitchFamily="34" charset="0"/>
                <a:ea typeface="Lato" pitchFamily="34" charset="-122"/>
                <a:cs typeface="Arial" panose="020B0604020202020204" pitchFamily="34" charset="0"/>
              </a:rPr>
              <a:t>This de-centralized funding model provides resources for the arts in all 100 counties, primarily through local arts agencies.</a:t>
            </a:r>
          </a:p>
          <a:p>
            <a:pPr marL="171450" indent="-171450">
              <a:lnSpc>
                <a:spcPct val="110000"/>
              </a:lnSpc>
              <a:spcAft>
                <a:spcPts val="800"/>
              </a:spcAft>
              <a:buFont typeface="Arial" panose="020B0604020202020204" pitchFamily="34" charset="0"/>
              <a:buChar char="•"/>
            </a:pPr>
            <a:r>
              <a:rPr lang="en-US" sz="1600" kern="0" spc="-12" dirty="0">
                <a:solidFill>
                  <a:srgbClr val="006893"/>
                </a:solidFill>
                <a:latin typeface="Arial" panose="020B0604020202020204" pitchFamily="34" charset="0"/>
                <a:ea typeface="Lato" pitchFamily="34" charset="-122"/>
                <a:cs typeface="Arial" panose="020B0604020202020204" pitchFamily="34" charset="0"/>
              </a:rPr>
              <a:t>Program funds are distributed using a per capita based formula.</a:t>
            </a:r>
          </a:p>
          <a:p>
            <a:pPr marL="171450" indent="-171450">
              <a:lnSpc>
                <a:spcPct val="110000"/>
              </a:lnSpc>
              <a:spcAft>
                <a:spcPts val="800"/>
              </a:spcAft>
              <a:buFont typeface="Arial" panose="020B0604020202020204" pitchFamily="34" charset="0"/>
              <a:buChar char="•"/>
            </a:pPr>
            <a:r>
              <a:rPr lang="en-US" sz="1600" kern="0" spc="-12" dirty="0">
                <a:solidFill>
                  <a:srgbClr val="006893"/>
                </a:solidFill>
                <a:latin typeface="Arial" panose="020B0604020202020204" pitchFamily="34" charset="0"/>
                <a:ea typeface="Lato" pitchFamily="34" charset="-122"/>
                <a:cs typeface="Arial" panose="020B0604020202020204" pitchFamily="34" charset="0"/>
              </a:rPr>
              <a:t>NC Arts Council staff provides support and program assistance.</a:t>
            </a:r>
          </a:p>
        </p:txBody>
      </p:sp>
      <p:sp>
        <p:nvSpPr>
          <p:cNvPr id="25" name="Rectangle 24">
            <a:extLst>
              <a:ext uri="{FF2B5EF4-FFF2-40B4-BE49-F238E27FC236}">
                <a16:creationId xmlns:a16="http://schemas.microsoft.com/office/drawing/2014/main" id="{B07D5F5C-F37E-F5C2-B60D-39AED70BA731}"/>
              </a:ext>
              <a:ext uri="{C183D7F6-B498-43B3-948B-1728B52AA6E4}">
                <adec:decorative xmlns:adec="http://schemas.microsoft.com/office/drawing/2017/decorative" val="1"/>
              </a:ext>
            </a:extLst>
          </p:cNvPr>
          <p:cNvSpPr/>
          <p:nvPr/>
        </p:nvSpPr>
        <p:spPr>
          <a:xfrm>
            <a:off x="4597399" y="4446271"/>
            <a:ext cx="4548753" cy="578604"/>
          </a:xfrm>
          <a:prstGeom prst="rect">
            <a:avLst/>
          </a:prstGeom>
          <a:solidFill>
            <a:schemeClr val="tx1">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TextBox 25">
            <a:extLst>
              <a:ext uri="{FF2B5EF4-FFF2-40B4-BE49-F238E27FC236}">
                <a16:creationId xmlns:a16="http://schemas.microsoft.com/office/drawing/2014/main" id="{5BD7D721-9A05-2175-D93B-B62A1849B4A9}"/>
              </a:ext>
            </a:extLst>
          </p:cNvPr>
          <p:cNvSpPr txBox="1"/>
          <p:nvPr/>
        </p:nvSpPr>
        <p:spPr>
          <a:xfrm flipH="1">
            <a:off x="4956993" y="4456972"/>
            <a:ext cx="3838319" cy="461665"/>
          </a:xfrm>
          <a:prstGeom prst="rect">
            <a:avLst/>
          </a:prstGeom>
          <a:noFill/>
        </p:spPr>
        <p:txBody>
          <a:bodyPr wrap="square" rtlCol="0" anchor="ctr">
            <a:spAutoFit/>
          </a:bodyPr>
          <a:lstStyle/>
          <a:p>
            <a:pPr algn="ctr"/>
            <a:r>
              <a:rPr lang="en-US" sz="1200" i="1" dirty="0">
                <a:solidFill>
                  <a:schemeClr val="bg1"/>
                </a:solidFill>
                <a:latin typeface="Arial" panose="020B0604020202020204" pitchFamily="34" charset="0"/>
                <a:ea typeface="Fira Sans" panose="020B0503050000020004" pitchFamily="34" charset="0"/>
                <a:cs typeface="Arial" panose="020B0604020202020204" pitchFamily="34" charset="0"/>
              </a:rPr>
              <a:t>Image courtesy of United Arts Council of Raleigh and Wake County</a:t>
            </a:r>
          </a:p>
        </p:txBody>
      </p:sp>
      <p:sp>
        <p:nvSpPr>
          <p:cNvPr id="24" name="Shape 3">
            <a:extLst>
              <a:ext uri="{FF2B5EF4-FFF2-40B4-BE49-F238E27FC236}">
                <a16:creationId xmlns:a16="http://schemas.microsoft.com/office/drawing/2014/main" id="{45D75EE2-D6DE-7CDA-A460-7F4E3EC99B35}"/>
              </a:ext>
              <a:ext uri="{C183D7F6-B498-43B3-948B-1728B52AA6E4}">
                <adec:decorative xmlns:adec="http://schemas.microsoft.com/office/drawing/2017/decorative" val="1"/>
              </a:ext>
            </a:extLst>
          </p:cNvPr>
          <p:cNvSpPr/>
          <p:nvPr/>
        </p:nvSpPr>
        <p:spPr>
          <a:xfrm>
            <a:off x="-1959" y="5011454"/>
            <a:ext cx="9145959" cy="130351"/>
          </a:xfrm>
          <a:prstGeom prst="roundRect">
            <a:avLst>
              <a:gd name="adj" fmla="val -701491"/>
            </a:avLst>
          </a:prstGeom>
          <a:solidFill>
            <a:srgbClr val="006893"/>
          </a:solidFill>
          <a:ln/>
        </p:spPr>
        <p:txBody>
          <a:bodyPr/>
          <a:lstStyle/>
          <a:p>
            <a:endParaRPr lang="en-US"/>
          </a:p>
        </p:txBody>
      </p:sp>
    </p:spTree>
    <p:extLst>
      <p:ext uri="{BB962C8B-B14F-4D97-AF65-F5344CB8AC3E}">
        <p14:creationId xmlns:p14="http://schemas.microsoft.com/office/powerpoint/2010/main" val="18761577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C44FC9-96D1-8D53-1F1D-5B4A8753E831}"/>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A41ADF0C-2D2E-16CF-2684-569C88F3C078}"/>
              </a:ext>
            </a:extLst>
          </p:cNvPr>
          <p:cNvSpPr>
            <a:spLocks noGrp="1"/>
          </p:cNvSpPr>
          <p:nvPr>
            <p:ph type="title" idx="4294967295"/>
          </p:nvPr>
        </p:nvSpPr>
        <p:spPr>
          <a:xfrm>
            <a:off x="4859337" y="811352"/>
            <a:ext cx="3810000" cy="71264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spcBef>
                <a:spcPts val="0"/>
              </a:spcBef>
              <a:spcAft>
                <a:spcPts val="0"/>
              </a:spcAft>
              <a:buClrTx/>
              <a:buSzTx/>
              <a:buFontTx/>
              <a:buNone/>
              <a:tabLst/>
              <a:defRPr/>
            </a:pP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Grassroots partners in all 100 NC counties </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4" name="Text 1">
            <a:extLst>
              <a:ext uri="{FF2B5EF4-FFF2-40B4-BE49-F238E27FC236}">
                <a16:creationId xmlns:a16="http://schemas.microsoft.com/office/drawing/2014/main" id="{50A621E3-E875-9392-024B-C45EE1A8254C}"/>
              </a:ext>
            </a:extLst>
          </p:cNvPr>
          <p:cNvSpPr/>
          <p:nvPr/>
        </p:nvSpPr>
        <p:spPr>
          <a:xfrm>
            <a:off x="4857386" y="477775"/>
            <a:ext cx="3810000" cy="243818"/>
          </a:xfrm>
          <a:prstGeom prst="rect">
            <a:avLst/>
          </a:prstGeom>
          <a:noFill/>
          <a:ln/>
        </p:spPr>
        <p:txBody>
          <a:bodyPr wrap="square" lIns="0" tIns="0" rIns="0" bIns="0" rtlCol="0" anchor="t"/>
          <a:lstStyle/>
          <a:p>
            <a:pPr algn="l">
              <a:lnSpc>
                <a:spcPts val="1920"/>
              </a:lnSpc>
            </a:pPr>
            <a:r>
              <a:rPr lang="en-US" kern="0" spc="12" dirty="0">
                <a:solidFill>
                  <a:srgbClr val="006893"/>
                </a:solidFill>
                <a:latin typeface="Arial" panose="020B0604020202020204" pitchFamily="34" charset="0"/>
                <a:ea typeface="Space Grotesk" pitchFamily="34" charset="-122"/>
                <a:cs typeface="Arial" panose="020B0604020202020204" pitchFamily="34" charset="0"/>
              </a:rPr>
              <a:t>Program history</a:t>
            </a:r>
            <a:endParaRPr lang="en-US" dirty="0">
              <a:solidFill>
                <a:srgbClr val="006893"/>
              </a:solidFill>
            </a:endParaRPr>
          </a:p>
        </p:txBody>
      </p:sp>
      <p:sp>
        <p:nvSpPr>
          <p:cNvPr id="5" name="Text 2">
            <a:extLst>
              <a:ext uri="{FF2B5EF4-FFF2-40B4-BE49-F238E27FC236}">
                <a16:creationId xmlns:a16="http://schemas.microsoft.com/office/drawing/2014/main" id="{2B627BEC-6996-A155-250F-47A212AA4362}"/>
              </a:ext>
            </a:extLst>
          </p:cNvPr>
          <p:cNvSpPr/>
          <p:nvPr/>
        </p:nvSpPr>
        <p:spPr>
          <a:xfrm>
            <a:off x="4857124" y="1873045"/>
            <a:ext cx="3809926" cy="2794717"/>
          </a:xfrm>
          <a:prstGeom prst="rect">
            <a:avLst/>
          </a:prstGeom>
          <a:noFill/>
          <a:ln/>
        </p:spPr>
        <p:txBody>
          <a:bodyPr wrap="square" lIns="0" tIns="0" rIns="0" bIns="0" rtlCol="0" anchor="b"/>
          <a:lstStyle/>
          <a:p>
            <a:pPr marL="171450" indent="-171450" algn="l">
              <a:lnSpc>
                <a:spcPct val="114000"/>
              </a:lnSpc>
              <a:spcAft>
                <a:spcPts val="1200"/>
              </a:spcAft>
              <a:buFont typeface="Arial" panose="020B0604020202020204" pitchFamily="34" charset="0"/>
              <a:buChar char="•"/>
            </a:pPr>
            <a:r>
              <a:rPr lang="en-US" sz="1600" kern="0" spc="-12" dirty="0">
                <a:solidFill>
                  <a:srgbClr val="006893"/>
                </a:solidFill>
                <a:latin typeface="Arial" panose="020B0604020202020204" pitchFamily="34" charset="0"/>
                <a:ea typeface="Lato" pitchFamily="34" charset="-122"/>
                <a:cs typeface="Arial" panose="020B0604020202020204" pitchFamily="34" charset="0"/>
              </a:rPr>
              <a:t>North Carolina has the largest network of local arts agencies in the nation.</a:t>
            </a:r>
          </a:p>
          <a:p>
            <a:pPr marL="171450" indent="-171450" algn="l">
              <a:lnSpc>
                <a:spcPct val="114000"/>
              </a:lnSpc>
              <a:spcAft>
                <a:spcPts val="1200"/>
              </a:spcAft>
              <a:buFont typeface="Arial" panose="020B0604020202020204" pitchFamily="34" charset="0"/>
              <a:buChar char="•"/>
            </a:pPr>
            <a:r>
              <a:rPr lang="en-US" sz="1600" kern="0" spc="-12" dirty="0">
                <a:solidFill>
                  <a:srgbClr val="006893"/>
                </a:solidFill>
                <a:latin typeface="Arial" panose="020B0604020202020204" pitchFamily="34" charset="0"/>
                <a:ea typeface="Lato" pitchFamily="34" charset="-122"/>
                <a:cs typeface="Arial" panose="020B0604020202020204" pitchFamily="34" charset="0"/>
              </a:rPr>
              <a:t>If the county does not have an arts agency, the NC Arts Council will find an appropriate temporary partner. Examples of temporary partners include: a local school system, municipality, or other arts or community organization.</a:t>
            </a:r>
          </a:p>
        </p:txBody>
      </p:sp>
      <p:pic>
        <p:nvPicPr>
          <p:cNvPr id="6" name="Image 0" descr="Hand touching net">
            <a:extLst>
              <a:ext uri="{FF2B5EF4-FFF2-40B4-BE49-F238E27FC236}">
                <a16:creationId xmlns:a16="http://schemas.microsoft.com/office/drawing/2014/main" id="{48AE5D77-0ECD-92D5-F905-1B6F5A17153D}"/>
              </a:ext>
              <a:ext uri="{C183D7F6-B498-43B3-948B-1728B52AA6E4}">
                <adec:decorative xmlns:adec="http://schemas.microsoft.com/office/drawing/2017/decorative" val="1"/>
              </a:ext>
            </a:extLst>
          </p:cNvPr>
          <p:cNvPicPr>
            <a:picLocks noChangeAspect="1"/>
          </p:cNvPicPr>
          <p:nvPr/>
        </p:nvPicPr>
        <p:blipFill>
          <a:blip r:embed="rId3">
            <a:duotone>
              <a:prstClr val="black"/>
              <a:schemeClr val="accent6">
                <a:tint val="45000"/>
                <a:satMod val="400000"/>
              </a:schemeClr>
            </a:duotone>
          </a:blip>
          <a:srcRect l="19733" r="19733"/>
          <a:stretch/>
        </p:blipFill>
        <p:spPr>
          <a:xfrm>
            <a:off x="0" y="0"/>
            <a:ext cx="4553619" cy="5011454"/>
          </a:xfrm>
          <a:prstGeom prst="rect">
            <a:avLst/>
          </a:prstGeom>
        </p:spPr>
      </p:pic>
      <p:sp>
        <p:nvSpPr>
          <p:cNvPr id="8" name="Shape 3">
            <a:extLst>
              <a:ext uri="{FF2B5EF4-FFF2-40B4-BE49-F238E27FC236}">
                <a16:creationId xmlns:a16="http://schemas.microsoft.com/office/drawing/2014/main" id="{D4981251-14D2-A107-F16C-787D7F7DE51F}"/>
              </a:ext>
              <a:ext uri="{C183D7F6-B498-43B3-948B-1728B52AA6E4}">
                <adec:decorative xmlns:adec="http://schemas.microsoft.com/office/drawing/2017/decorative" val="1"/>
              </a:ext>
            </a:extLst>
          </p:cNvPr>
          <p:cNvSpPr/>
          <p:nvPr/>
        </p:nvSpPr>
        <p:spPr>
          <a:xfrm>
            <a:off x="-1959" y="5011454"/>
            <a:ext cx="9145959" cy="130351"/>
          </a:xfrm>
          <a:prstGeom prst="roundRect">
            <a:avLst>
              <a:gd name="adj" fmla="val -701491"/>
            </a:avLst>
          </a:prstGeom>
          <a:solidFill>
            <a:srgbClr val="006893"/>
          </a:solidFill>
          <a:ln/>
        </p:spPr>
        <p:txBody>
          <a:bodyPr/>
          <a:lstStyle/>
          <a:p>
            <a:endParaRPr lang="en-US"/>
          </a:p>
        </p:txBody>
      </p:sp>
    </p:spTree>
    <p:extLst>
      <p:ext uri="{BB962C8B-B14F-4D97-AF65-F5344CB8AC3E}">
        <p14:creationId xmlns:p14="http://schemas.microsoft.com/office/powerpoint/2010/main" val="4029131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238E1E-3E05-C531-421E-8631DA8AE218}"/>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3E06EB84-7ADF-9920-90FE-9302B3CC90E4}"/>
              </a:ext>
            </a:extLst>
          </p:cNvPr>
          <p:cNvSpPr>
            <a:spLocks noGrp="1"/>
          </p:cNvSpPr>
          <p:nvPr>
            <p:ph type="title" idx="4294967295"/>
          </p:nvPr>
        </p:nvSpPr>
        <p:spPr>
          <a:xfrm>
            <a:off x="1188480" y="1672553"/>
            <a:ext cx="7430005" cy="297173"/>
          </a:xfrm>
          <a:prstGeom prst="rect">
            <a:avLst/>
          </a:prstGeom>
          <a:noFill/>
          <a:ln>
            <a:noFill/>
            <a:prstDash/>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ts val="2340"/>
              </a:lnSpc>
              <a:spcBef>
                <a:spcPts val="0"/>
              </a:spcBef>
              <a:spcAft>
                <a:spcPts val="0"/>
              </a:spcAft>
              <a:buClrTx/>
              <a:buSzTx/>
              <a:buFontTx/>
              <a:buNone/>
              <a:tabLst/>
              <a:defRPr/>
            </a:pP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Partnership with North Carolina Arts Council 	</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4" name="Text 1">
            <a:extLst>
              <a:ext uri="{FF2B5EF4-FFF2-40B4-BE49-F238E27FC236}">
                <a16:creationId xmlns:a16="http://schemas.microsoft.com/office/drawing/2014/main" id="{F35246FD-D0AA-3AFC-2E65-65AF5A49915A}"/>
              </a:ext>
            </a:extLst>
          </p:cNvPr>
          <p:cNvSpPr/>
          <p:nvPr/>
        </p:nvSpPr>
        <p:spPr>
          <a:xfrm>
            <a:off x="1191853" y="2117980"/>
            <a:ext cx="6786563" cy="1661968"/>
          </a:xfrm>
          <a:prstGeom prst="rect">
            <a:avLst/>
          </a:prstGeom>
          <a:noFill/>
          <a:ln/>
        </p:spPr>
        <p:txBody>
          <a:bodyPr wrap="square" lIns="0" tIns="0" rIns="0" bIns="0" rtlCol="0" anchor="ctr"/>
          <a:lstStyle/>
          <a:p>
            <a:pPr>
              <a:lnSpc>
                <a:spcPct val="114000"/>
              </a:lnSpc>
              <a:spcAft>
                <a:spcPts val="1200"/>
              </a:spcAft>
            </a:pPr>
            <a:r>
              <a:rPr lang="en-US" sz="1600" dirty="0">
                <a:latin typeface="Arial" panose="020B0604020202020204" pitchFamily="34" charset="0"/>
                <a:cs typeface="Arial" panose="020B0604020202020204" pitchFamily="34" charset="0"/>
              </a:rPr>
              <a:t>Your organization is a steward of the Grassroots grant and partner of the North Carolina Arts Council. </a:t>
            </a:r>
          </a:p>
          <a:p>
            <a:pPr>
              <a:lnSpc>
                <a:spcPct val="114000"/>
              </a:lnSpc>
              <a:spcAft>
                <a:spcPts val="1200"/>
              </a:spcAft>
            </a:pPr>
            <a:r>
              <a:rPr lang="en-US" sz="1600" dirty="0">
                <a:latin typeface="Arial" panose="020B0604020202020204" pitchFamily="34" charset="0"/>
                <a:cs typeface="Arial" panose="020B0604020202020204" pitchFamily="34" charset="0"/>
              </a:rPr>
              <a:t>NC Arts Council support includes organizational development, best practices in community arts development, as well as training and capacity building for staff and board of directors.  </a:t>
            </a:r>
          </a:p>
        </p:txBody>
      </p:sp>
      <p:sp>
        <p:nvSpPr>
          <p:cNvPr id="6" name="Shape 2">
            <a:extLst>
              <a:ext uri="{FF2B5EF4-FFF2-40B4-BE49-F238E27FC236}">
                <a16:creationId xmlns:a16="http://schemas.microsoft.com/office/drawing/2014/main" id="{B6398A03-A887-E3CB-0156-6933735245BE}"/>
              </a:ext>
              <a:ext uri="{C183D7F6-B498-43B3-948B-1728B52AA6E4}">
                <adec:decorative xmlns:adec="http://schemas.microsoft.com/office/drawing/2017/decorative" val="1"/>
              </a:ext>
            </a:extLst>
          </p:cNvPr>
          <p:cNvSpPr/>
          <p:nvPr/>
        </p:nvSpPr>
        <p:spPr>
          <a:xfrm>
            <a:off x="-1959" y="5011454"/>
            <a:ext cx="9145959" cy="130351"/>
          </a:xfrm>
          <a:prstGeom prst="roundRect">
            <a:avLst>
              <a:gd name="adj" fmla="val -701491"/>
            </a:avLst>
          </a:prstGeom>
          <a:solidFill>
            <a:srgbClr val="006893"/>
          </a:solidFill>
          <a:ln/>
        </p:spPr>
        <p:txBody>
          <a:bodyPr/>
          <a:lstStyle/>
          <a:p>
            <a:endParaRPr lang="en-US"/>
          </a:p>
        </p:txBody>
      </p:sp>
      <p:pic>
        <p:nvPicPr>
          <p:cNvPr id="5" name="Picture 4" descr="North Carolina Arts Council and DNCR logos">
            <a:extLst>
              <a:ext uri="{FF2B5EF4-FFF2-40B4-BE49-F238E27FC236}">
                <a16:creationId xmlns:a16="http://schemas.microsoft.com/office/drawing/2014/main" id="{F0CB7CD8-4143-76D7-DC37-8D984E6B2D06}"/>
              </a:ext>
            </a:extLst>
          </p:cNvPr>
          <p:cNvPicPr>
            <a:picLocks noGrp="1" noRot="1" noChangeAspect="1" noMove="1" noResize="1" noEditPoints="1" noAdjustHandles="1" noChangeArrowheads="1" noChangeShapeType="1" noCrop="1"/>
          </p:cNvPicPr>
          <p:nvPr/>
        </p:nvPicPr>
        <p:blipFill>
          <a:blip r:embed="rId3"/>
          <a:stretch>
            <a:fillRect/>
          </a:stretch>
        </p:blipFill>
        <p:spPr>
          <a:xfrm>
            <a:off x="7671412" y="231310"/>
            <a:ext cx="1171460" cy="457756"/>
          </a:xfrm>
          <a:prstGeom prst="rect">
            <a:avLst/>
          </a:prstGeom>
        </p:spPr>
      </p:pic>
    </p:spTree>
    <p:extLst>
      <p:ext uri="{BB962C8B-B14F-4D97-AF65-F5344CB8AC3E}">
        <p14:creationId xmlns:p14="http://schemas.microsoft.com/office/powerpoint/2010/main" val="16697823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B02C6C2-7682-3D92-204C-DF7CA3C8267B}"/>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D7E5D251-08BA-E93A-2F3C-BA828F6179DD}"/>
              </a:ext>
            </a:extLst>
          </p:cNvPr>
          <p:cNvSpPr>
            <a:spLocks noGrp="1"/>
          </p:cNvSpPr>
          <p:nvPr>
            <p:ph type="title" idx="4294967295"/>
          </p:nvPr>
        </p:nvSpPr>
        <p:spPr>
          <a:xfrm>
            <a:off x="473367" y="3814856"/>
            <a:ext cx="8190756" cy="502555"/>
          </a:xfrm>
          <a:prstGeom prst="rect">
            <a:avLst/>
          </a:prstGeom>
          <a:noFill/>
          <a:ln>
            <a:noFill/>
            <a:prstDash/>
          </a:ln>
          <a:effectLst/>
        </p:spPr>
        <p:txBody>
          <a:bodyPr rot="0" spcFirstLastPara="0" vertOverflow="overflow" horzOverflow="overflow" vert="horz" wrap="square" lIns="0" tIns="0" rIns="0" bIns="0" numCol="1" spcCol="0" rtlCol="0" fromWordArt="0" anchor="b" anchorCtr="0" forceAA="0" compatLnSpc="1">
            <a:prstTxWarp prst="textNoShape">
              <a:avLst/>
            </a:prstTxWarp>
            <a:noAutofit/>
          </a:bodyPr>
          <a:lstStyle/>
          <a:p>
            <a:pPr marL="0" marR="0" lvl="0" indent="0" algn="l" defTabSz="914400" rtl="0" eaLnBrk="1" fontAlgn="auto" latinLnBrk="0" hangingPunct="1">
              <a:lnSpc>
                <a:spcPts val="3957"/>
              </a:lnSpc>
              <a:spcBef>
                <a:spcPts val="0"/>
              </a:spcBef>
              <a:spcAft>
                <a:spcPts val="0"/>
              </a:spcAft>
              <a:buClrTx/>
              <a:buSzTx/>
              <a:buFontTx/>
              <a:buNone/>
              <a:tabLst/>
              <a:defRPr/>
            </a:pPr>
            <a:r>
              <a:rPr kumimoji="0" lang="en-US" sz="28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Grassroots Arts Program</a:t>
            </a:r>
            <a:endParaRPr kumimoji="0" lang="en-US" sz="28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3" name="Text 0">
            <a:extLst>
              <a:ext uri="{FF2B5EF4-FFF2-40B4-BE49-F238E27FC236}">
                <a16:creationId xmlns:a16="http://schemas.microsoft.com/office/drawing/2014/main" id="{9E6C5811-78F4-6D10-3087-7ECBC787292B}"/>
              </a:ext>
            </a:extLst>
          </p:cNvPr>
          <p:cNvSpPr/>
          <p:nvPr/>
        </p:nvSpPr>
        <p:spPr>
          <a:xfrm>
            <a:off x="475931" y="4413685"/>
            <a:ext cx="8191500" cy="251259"/>
          </a:xfrm>
          <a:prstGeom prst="rect">
            <a:avLst/>
          </a:prstGeom>
          <a:noFill/>
          <a:ln/>
        </p:spPr>
        <p:txBody>
          <a:bodyPr wrap="square" lIns="0" tIns="0" rIns="0" bIns="0" rtlCol="0" anchor="b"/>
          <a:lstStyle/>
          <a:p>
            <a:pPr algn="l">
              <a:lnSpc>
                <a:spcPts val="1979"/>
              </a:lnSpc>
            </a:pPr>
            <a:r>
              <a:rPr lang="en-US" kern="0" spc="12" dirty="0">
                <a:solidFill>
                  <a:srgbClr val="006893"/>
                </a:solidFill>
                <a:latin typeface="Arial" panose="020B0604020202020204" pitchFamily="34" charset="0"/>
                <a:ea typeface="Space Grotesk" pitchFamily="34" charset="-122"/>
                <a:cs typeface="Arial" panose="020B0604020202020204" pitchFamily="34" charset="0"/>
              </a:rPr>
              <a:t>Standards of practice</a:t>
            </a:r>
            <a:endParaRPr lang="en-US" dirty="0">
              <a:solidFill>
                <a:srgbClr val="006893"/>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id="{00FE14E2-05B1-9799-205C-0A08837609EB}"/>
              </a:ext>
              <a:ext uri="{C183D7F6-B498-43B3-948B-1728B52AA6E4}">
                <adec:decorative xmlns:adec="http://schemas.microsoft.com/office/drawing/2017/decorative" val="1"/>
              </a:ext>
            </a:extLst>
          </p:cNvPr>
          <p:cNvGrpSpPr/>
          <p:nvPr/>
        </p:nvGrpSpPr>
        <p:grpSpPr>
          <a:xfrm>
            <a:off x="5197475" y="-20170"/>
            <a:ext cx="3946525" cy="5163671"/>
            <a:chOff x="5197475" y="-20170"/>
            <a:chExt cx="3946525" cy="5163671"/>
          </a:xfrm>
        </p:grpSpPr>
        <p:sp>
          <p:nvSpPr>
            <p:cNvPr id="6" name="Rectangle 5">
              <a:extLst>
                <a:ext uri="{FF2B5EF4-FFF2-40B4-BE49-F238E27FC236}">
                  <a16:creationId xmlns:a16="http://schemas.microsoft.com/office/drawing/2014/main" id="{4724B5A7-852E-E3D9-3EB7-485A5B6183A9}"/>
                </a:ext>
              </a:extLst>
            </p:cNvPr>
            <p:cNvSpPr>
              <a:spLocks/>
            </p:cNvSpPr>
            <p:nvPr/>
          </p:nvSpPr>
          <p:spPr>
            <a:xfrm>
              <a:off x="5198165" y="1"/>
              <a:ext cx="3945835" cy="5143500"/>
            </a:xfrm>
            <a:prstGeom prst="rect">
              <a:avLst/>
            </a:prstGeom>
            <a:solidFill>
              <a:srgbClr val="96C2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43EAD100-3DF5-83F7-D577-98EEAF0B793A}"/>
                </a:ext>
              </a:extLst>
            </p:cNvPr>
            <p:cNvSpPr>
              <a:spLocks/>
            </p:cNvSpPr>
            <p:nvPr/>
          </p:nvSpPr>
          <p:spPr>
            <a:xfrm>
              <a:off x="5198165" y="3609387"/>
              <a:ext cx="1398932" cy="1534112"/>
            </a:xfrm>
            <a:prstGeom prst="rect">
              <a:avLst/>
            </a:prstGeom>
            <a:solidFill>
              <a:srgbClr val="FFC9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AE1A945E-64EE-9B40-29B5-684A610DFE51}"/>
                </a:ext>
              </a:extLst>
            </p:cNvPr>
            <p:cNvSpPr>
              <a:spLocks/>
            </p:cNvSpPr>
            <p:nvPr/>
          </p:nvSpPr>
          <p:spPr>
            <a:xfrm>
              <a:off x="7495693" y="3600689"/>
              <a:ext cx="714037" cy="1542810"/>
            </a:xfrm>
            <a:prstGeom prst="rect">
              <a:avLst/>
            </a:prstGeom>
            <a:solidFill>
              <a:srgbClr val="0068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18F82947-E80A-B32A-EBBB-CFE598B6AB67}"/>
                </a:ext>
              </a:extLst>
            </p:cNvPr>
            <p:cNvSpPr>
              <a:spLocks/>
            </p:cNvSpPr>
            <p:nvPr/>
          </p:nvSpPr>
          <p:spPr>
            <a:xfrm>
              <a:off x="8209730" y="2080533"/>
              <a:ext cx="934270" cy="1518406"/>
            </a:xfrm>
            <a:prstGeom prst="rect">
              <a:avLst/>
            </a:prstGeom>
            <a:solidFill>
              <a:srgbClr val="F796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5DE2595-99D9-D229-96D1-EF089972283E}"/>
                </a:ext>
              </a:extLst>
            </p:cNvPr>
            <p:cNvSpPr>
              <a:spLocks/>
            </p:cNvSpPr>
            <p:nvPr/>
          </p:nvSpPr>
          <p:spPr>
            <a:xfrm>
              <a:off x="6593593" y="2070430"/>
              <a:ext cx="903404" cy="1533947"/>
            </a:xfrm>
            <a:prstGeom prst="rect">
              <a:avLst/>
            </a:prstGeom>
            <a:solidFill>
              <a:srgbClr val="E15F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CDAA9BF0-B68A-66B6-0571-378A46F05D38}"/>
                </a:ext>
              </a:extLst>
            </p:cNvPr>
            <p:cNvSpPr>
              <a:spLocks/>
            </p:cNvSpPr>
            <p:nvPr/>
          </p:nvSpPr>
          <p:spPr>
            <a:xfrm>
              <a:off x="5197475" y="-20170"/>
              <a:ext cx="3009666" cy="2097264"/>
            </a:xfrm>
            <a:prstGeom prst="rect">
              <a:avLst/>
            </a:prstGeom>
            <a:solidFill>
              <a:srgbClr val="0D9D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9" name="Group 18">
            <a:extLst>
              <a:ext uri="{FF2B5EF4-FFF2-40B4-BE49-F238E27FC236}">
                <a16:creationId xmlns:a16="http://schemas.microsoft.com/office/drawing/2014/main" id="{63EB7440-A24A-579B-B040-3F0E0DB233D1}"/>
              </a:ext>
              <a:ext uri="{C183D7F6-B498-43B3-948B-1728B52AA6E4}">
                <adec:decorative xmlns:adec="http://schemas.microsoft.com/office/drawing/2017/decorative" val="1"/>
              </a:ext>
            </a:extLst>
          </p:cNvPr>
          <p:cNvGrpSpPr>
            <a:grpSpLocks noGrp="1" noUngrp="1" noRot="1" noMove="1" noResize="1"/>
          </p:cNvGrpSpPr>
          <p:nvPr/>
        </p:nvGrpSpPr>
        <p:grpSpPr>
          <a:xfrm>
            <a:off x="5197475" y="-20171"/>
            <a:ext cx="3946525" cy="5163671"/>
            <a:chOff x="5197475" y="-20170"/>
            <a:chExt cx="3946525" cy="5163671"/>
          </a:xfrm>
        </p:grpSpPr>
        <p:sp>
          <p:nvSpPr>
            <p:cNvPr id="20" name="Rectangle 19">
              <a:extLst>
                <a:ext uri="{FF2B5EF4-FFF2-40B4-BE49-F238E27FC236}">
                  <a16:creationId xmlns:a16="http://schemas.microsoft.com/office/drawing/2014/main" id="{8CBE2C79-FF4A-A9F1-ED0C-DF7215CC3820}"/>
                </a:ext>
              </a:extLst>
            </p:cNvPr>
            <p:cNvSpPr>
              <a:spLocks noGrp="1" noRot="1" noMove="1" noResize="1" noEditPoints="1" noAdjustHandles="1" noChangeArrowheads="1" noChangeShapeType="1"/>
            </p:cNvSpPr>
            <p:nvPr/>
          </p:nvSpPr>
          <p:spPr>
            <a:xfrm>
              <a:off x="5198165" y="1"/>
              <a:ext cx="3945835" cy="5143500"/>
            </a:xfrm>
            <a:prstGeom prst="rect">
              <a:avLst/>
            </a:prstGeom>
            <a:solidFill>
              <a:srgbClr val="96C2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FA5A372A-F805-309A-D562-B7B7FA95737F}"/>
                </a:ext>
              </a:extLst>
            </p:cNvPr>
            <p:cNvSpPr>
              <a:spLocks noGrp="1" noRot="1" noMove="1" noResize="1" noEditPoints="1" noAdjustHandles="1" noChangeArrowheads="1" noChangeShapeType="1"/>
            </p:cNvSpPr>
            <p:nvPr/>
          </p:nvSpPr>
          <p:spPr>
            <a:xfrm>
              <a:off x="5198165" y="3609387"/>
              <a:ext cx="1398932" cy="1534112"/>
            </a:xfrm>
            <a:prstGeom prst="rect">
              <a:avLst/>
            </a:prstGeom>
            <a:solidFill>
              <a:srgbClr val="FFC9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F592D6AD-8DF1-B458-DDAC-BEDCF8C2FED8}"/>
                </a:ext>
              </a:extLst>
            </p:cNvPr>
            <p:cNvSpPr>
              <a:spLocks noGrp="1" noRot="1" noMove="1" noResize="1" noEditPoints="1" noAdjustHandles="1" noChangeArrowheads="1" noChangeShapeType="1"/>
            </p:cNvSpPr>
            <p:nvPr/>
          </p:nvSpPr>
          <p:spPr>
            <a:xfrm>
              <a:off x="7495693" y="3600689"/>
              <a:ext cx="714037" cy="1542810"/>
            </a:xfrm>
            <a:prstGeom prst="rect">
              <a:avLst/>
            </a:prstGeom>
            <a:solidFill>
              <a:srgbClr val="0068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7F54948A-EE05-15B7-FFDA-B98F05290350}"/>
                </a:ext>
              </a:extLst>
            </p:cNvPr>
            <p:cNvSpPr>
              <a:spLocks noGrp="1" noRot="1" noMove="1" noResize="1" noEditPoints="1" noAdjustHandles="1" noChangeArrowheads="1" noChangeShapeType="1"/>
            </p:cNvSpPr>
            <p:nvPr/>
          </p:nvSpPr>
          <p:spPr>
            <a:xfrm>
              <a:off x="8209730" y="2080533"/>
              <a:ext cx="934270" cy="1518406"/>
            </a:xfrm>
            <a:prstGeom prst="rect">
              <a:avLst/>
            </a:prstGeom>
            <a:solidFill>
              <a:srgbClr val="F796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476877EC-A0A4-C532-DDBD-E3A32E80334B}"/>
                </a:ext>
              </a:extLst>
            </p:cNvPr>
            <p:cNvSpPr>
              <a:spLocks noGrp="1" noRot="1" noMove="1" noResize="1" noEditPoints="1" noAdjustHandles="1" noChangeArrowheads="1" noChangeShapeType="1"/>
            </p:cNvSpPr>
            <p:nvPr/>
          </p:nvSpPr>
          <p:spPr>
            <a:xfrm>
              <a:off x="6593593" y="2070430"/>
              <a:ext cx="903404" cy="1533947"/>
            </a:xfrm>
            <a:prstGeom prst="rect">
              <a:avLst/>
            </a:prstGeom>
            <a:solidFill>
              <a:srgbClr val="E15F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BF4E35AA-2CFE-4775-1B76-34478921772B}"/>
                </a:ext>
              </a:extLst>
            </p:cNvPr>
            <p:cNvSpPr>
              <a:spLocks noGrp="1" noRot="1" noMove="1" noResize="1" noEditPoints="1" noAdjustHandles="1" noChangeArrowheads="1" noChangeShapeType="1"/>
            </p:cNvSpPr>
            <p:nvPr/>
          </p:nvSpPr>
          <p:spPr>
            <a:xfrm>
              <a:off x="5197475" y="-20170"/>
              <a:ext cx="3009666" cy="2097264"/>
            </a:xfrm>
            <a:prstGeom prst="rect">
              <a:avLst/>
            </a:prstGeom>
            <a:solidFill>
              <a:srgbClr val="0D9D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9106437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B848D7-CA71-B064-8DA6-791B78E7C4E8}"/>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B491806A-4B1E-CDF7-9647-359783FE1DC7}"/>
              </a:ext>
            </a:extLst>
          </p:cNvPr>
          <p:cNvSpPr>
            <a:spLocks noGrp="1"/>
          </p:cNvSpPr>
          <p:nvPr>
            <p:ph type="title" idx="4294967295"/>
          </p:nvPr>
        </p:nvSpPr>
        <p:spPr>
          <a:xfrm>
            <a:off x="4859337" y="811352"/>
            <a:ext cx="3810000" cy="29717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ts val="2340"/>
              </a:lnSpc>
              <a:spcBef>
                <a:spcPts val="0"/>
              </a:spcBef>
              <a:spcAft>
                <a:spcPts val="0"/>
              </a:spcAft>
              <a:buClrTx/>
              <a:buSzTx/>
              <a:buFontTx/>
              <a:buNone/>
              <a:tabLst/>
              <a:defRPr/>
            </a:pP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Standards of practice</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4" name="Text 1">
            <a:extLst>
              <a:ext uri="{FF2B5EF4-FFF2-40B4-BE49-F238E27FC236}">
                <a16:creationId xmlns:a16="http://schemas.microsoft.com/office/drawing/2014/main" id="{43210694-491D-9F9A-B72E-34B75B02CF99}"/>
              </a:ext>
            </a:extLst>
          </p:cNvPr>
          <p:cNvSpPr/>
          <p:nvPr/>
        </p:nvSpPr>
        <p:spPr>
          <a:xfrm>
            <a:off x="4857386" y="477775"/>
            <a:ext cx="3810000" cy="243818"/>
          </a:xfrm>
          <a:prstGeom prst="rect">
            <a:avLst/>
          </a:prstGeom>
          <a:noFill/>
          <a:ln/>
        </p:spPr>
        <p:txBody>
          <a:bodyPr wrap="square" lIns="0" tIns="0" rIns="0" bIns="0" rtlCol="0" anchor="t"/>
          <a:lstStyle/>
          <a:p>
            <a:pPr algn="l">
              <a:lnSpc>
                <a:spcPts val="1920"/>
              </a:lnSpc>
            </a:pPr>
            <a:r>
              <a:rPr lang="en-US" kern="0" spc="12" dirty="0">
                <a:solidFill>
                  <a:srgbClr val="006893"/>
                </a:solidFill>
                <a:latin typeface="Arial" panose="020B0604020202020204" pitchFamily="34" charset="0"/>
                <a:ea typeface="Space Grotesk" pitchFamily="34" charset="-122"/>
                <a:cs typeface="Arial" panose="020B0604020202020204" pitchFamily="34" charset="0"/>
              </a:rPr>
              <a:t>Grassroots Arts Program</a:t>
            </a:r>
            <a:endParaRPr lang="en-US" dirty="0">
              <a:solidFill>
                <a:srgbClr val="006893"/>
              </a:solidFill>
            </a:endParaRPr>
          </a:p>
        </p:txBody>
      </p:sp>
      <p:sp>
        <p:nvSpPr>
          <p:cNvPr id="5" name="Text 2">
            <a:extLst>
              <a:ext uri="{FF2B5EF4-FFF2-40B4-BE49-F238E27FC236}">
                <a16:creationId xmlns:a16="http://schemas.microsoft.com/office/drawing/2014/main" id="{39F18FFB-983A-1345-CB1A-5B3F729E7695}"/>
              </a:ext>
            </a:extLst>
          </p:cNvPr>
          <p:cNvSpPr/>
          <p:nvPr/>
        </p:nvSpPr>
        <p:spPr>
          <a:xfrm>
            <a:off x="4857124" y="1460090"/>
            <a:ext cx="3809926" cy="3207672"/>
          </a:xfrm>
          <a:prstGeom prst="rect">
            <a:avLst/>
          </a:prstGeom>
          <a:noFill/>
          <a:ln/>
        </p:spPr>
        <p:txBody>
          <a:bodyPr wrap="square" lIns="0" tIns="0" rIns="0" bIns="0" rtlCol="0" anchor="b"/>
          <a:lstStyle/>
          <a:p>
            <a:pPr marL="171450" indent="-171450" algn="l">
              <a:lnSpc>
                <a:spcPct val="114000"/>
              </a:lnSpc>
              <a:spcAft>
                <a:spcPts val="1200"/>
              </a:spcAft>
              <a:buFont typeface="Arial" panose="020B0604020202020204" pitchFamily="34" charset="0"/>
              <a:buChar char="•"/>
            </a:pPr>
            <a:r>
              <a:rPr lang="en-US" sz="1600" kern="0" spc="-12" dirty="0">
                <a:solidFill>
                  <a:srgbClr val="006893"/>
                </a:solidFill>
                <a:latin typeface="Arial" panose="020B0604020202020204" pitchFamily="34" charset="0"/>
                <a:ea typeface="Lato" pitchFamily="34" charset="-122"/>
                <a:cs typeface="Arial" panose="020B0604020202020204" pitchFamily="34" charset="0"/>
              </a:rPr>
              <a:t>Administering Grassroots funds requires partners to uphold standards to maintain their partnership with the NC Arts Council.</a:t>
            </a:r>
          </a:p>
          <a:p>
            <a:pPr marL="171450" indent="-171450" algn="l">
              <a:lnSpc>
                <a:spcPct val="114000"/>
              </a:lnSpc>
              <a:spcAft>
                <a:spcPts val="1200"/>
              </a:spcAft>
              <a:buFont typeface="Arial" panose="020B0604020202020204" pitchFamily="34" charset="0"/>
              <a:buChar char="•"/>
            </a:pPr>
            <a:r>
              <a:rPr lang="en-US" sz="1600" kern="0" spc="-12" dirty="0">
                <a:solidFill>
                  <a:srgbClr val="006893"/>
                </a:solidFill>
                <a:latin typeface="Arial" panose="020B0604020202020204" pitchFamily="34" charset="0"/>
                <a:ea typeface="Lato" pitchFamily="34" charset="-122"/>
                <a:cs typeface="Arial" panose="020B0604020202020204" pitchFamily="34" charset="0"/>
              </a:rPr>
              <a:t>Standards are monitored through NC Arts Council staff site visits and technical assistance.</a:t>
            </a:r>
          </a:p>
          <a:p>
            <a:pPr marL="171450" indent="-171450" algn="l">
              <a:lnSpc>
                <a:spcPct val="114000"/>
              </a:lnSpc>
              <a:spcAft>
                <a:spcPts val="1200"/>
              </a:spcAft>
              <a:buFont typeface="Arial" panose="020B0604020202020204" pitchFamily="34" charset="0"/>
              <a:buChar char="•"/>
            </a:pPr>
            <a:r>
              <a:rPr lang="en-US" sz="1600" kern="0" spc="-12" dirty="0">
                <a:solidFill>
                  <a:srgbClr val="006893"/>
                </a:solidFill>
                <a:latin typeface="Arial" panose="020B0604020202020204" pitchFamily="34" charset="0"/>
                <a:ea typeface="Lato" pitchFamily="34" charset="-122"/>
                <a:cs typeface="Arial" panose="020B0604020202020204" pitchFamily="34" charset="0"/>
              </a:rPr>
              <a:t>Partnership with NC Arts Council is reviewed through an accreditation process every four years.</a:t>
            </a:r>
            <a:endParaRPr lang="en-US" sz="1600" dirty="0"/>
          </a:p>
        </p:txBody>
      </p:sp>
      <p:pic>
        <p:nvPicPr>
          <p:cNvPr id="6" name="Image 0">
            <a:extLst>
              <a:ext uri="{FF2B5EF4-FFF2-40B4-BE49-F238E27FC236}">
                <a16:creationId xmlns:a16="http://schemas.microsoft.com/office/drawing/2014/main" id="{97CB727C-82CC-EF66-F5FA-E268DE511E1E}"/>
              </a:ext>
              <a:ext uri="{C183D7F6-B498-43B3-948B-1728B52AA6E4}">
                <adec:decorative xmlns:adec="http://schemas.microsoft.com/office/drawing/2017/decorative" val="1"/>
              </a:ext>
            </a:extLst>
          </p:cNvPr>
          <p:cNvPicPr>
            <a:picLocks noChangeAspect="1"/>
          </p:cNvPicPr>
          <p:nvPr/>
        </p:nvPicPr>
        <p:blipFill>
          <a:blip r:embed="rId3"/>
          <a:srcRect l="10708" t="1425" r="6947"/>
          <a:stretch>
            <a:fillRect/>
          </a:stretch>
        </p:blipFill>
        <p:spPr>
          <a:xfrm>
            <a:off x="0" y="0"/>
            <a:ext cx="4553619" cy="5020000"/>
          </a:xfrm>
          <a:prstGeom prst="rect">
            <a:avLst/>
          </a:prstGeom>
        </p:spPr>
      </p:pic>
      <p:sp>
        <p:nvSpPr>
          <p:cNvPr id="8" name="Shape 3">
            <a:extLst>
              <a:ext uri="{FF2B5EF4-FFF2-40B4-BE49-F238E27FC236}">
                <a16:creationId xmlns:a16="http://schemas.microsoft.com/office/drawing/2014/main" id="{CA088C1C-4EAD-287F-5E43-D1E4154F65CF}"/>
              </a:ext>
              <a:ext uri="{C183D7F6-B498-43B3-948B-1728B52AA6E4}">
                <adec:decorative xmlns:adec="http://schemas.microsoft.com/office/drawing/2017/decorative" val="1"/>
              </a:ext>
            </a:extLst>
          </p:cNvPr>
          <p:cNvSpPr/>
          <p:nvPr/>
        </p:nvSpPr>
        <p:spPr>
          <a:xfrm>
            <a:off x="-1959" y="5011454"/>
            <a:ext cx="9145959" cy="130351"/>
          </a:xfrm>
          <a:prstGeom prst="roundRect">
            <a:avLst>
              <a:gd name="adj" fmla="val -701491"/>
            </a:avLst>
          </a:prstGeom>
          <a:solidFill>
            <a:srgbClr val="006893"/>
          </a:solidFill>
          <a:ln/>
        </p:spPr>
        <p:txBody>
          <a:bodyPr/>
          <a:lstStyle/>
          <a:p>
            <a:endParaRPr lang="en-US"/>
          </a:p>
        </p:txBody>
      </p:sp>
      <p:sp>
        <p:nvSpPr>
          <p:cNvPr id="2" name="Rectangle 1">
            <a:extLst>
              <a:ext uri="{FF2B5EF4-FFF2-40B4-BE49-F238E27FC236}">
                <a16:creationId xmlns:a16="http://schemas.microsoft.com/office/drawing/2014/main" id="{148E81A8-3E74-94C1-95EB-631E606FA958}"/>
              </a:ext>
              <a:ext uri="{C183D7F6-B498-43B3-948B-1728B52AA6E4}">
                <adec:decorative xmlns:adec="http://schemas.microsoft.com/office/drawing/2017/decorative" val="1"/>
              </a:ext>
            </a:extLst>
          </p:cNvPr>
          <p:cNvSpPr/>
          <p:nvPr/>
        </p:nvSpPr>
        <p:spPr>
          <a:xfrm>
            <a:off x="0" y="4435102"/>
            <a:ext cx="4548753" cy="578604"/>
          </a:xfrm>
          <a:prstGeom prst="rect">
            <a:avLst/>
          </a:prstGeom>
          <a:solidFill>
            <a:schemeClr val="tx1">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AD20BEE1-A1A4-FE3A-DEAA-26690B98472C}"/>
              </a:ext>
            </a:extLst>
          </p:cNvPr>
          <p:cNvSpPr txBox="1"/>
          <p:nvPr/>
        </p:nvSpPr>
        <p:spPr>
          <a:xfrm flipH="1">
            <a:off x="359594" y="4587831"/>
            <a:ext cx="3838319" cy="276999"/>
          </a:xfrm>
          <a:prstGeom prst="rect">
            <a:avLst/>
          </a:prstGeom>
          <a:noFill/>
        </p:spPr>
        <p:txBody>
          <a:bodyPr wrap="square" rtlCol="0" anchor="ctr">
            <a:spAutoFit/>
          </a:bodyPr>
          <a:lstStyle/>
          <a:p>
            <a:pPr algn="ctr"/>
            <a:r>
              <a:rPr lang="en-US" sz="1200" i="1" dirty="0">
                <a:solidFill>
                  <a:schemeClr val="bg1"/>
                </a:solidFill>
                <a:latin typeface="Arial" panose="020B0604020202020204" pitchFamily="34" charset="0"/>
                <a:ea typeface="Fira Sans" panose="020B0503050000020004" pitchFamily="34" charset="0"/>
                <a:cs typeface="Arial" panose="020B0604020202020204" pitchFamily="34" charset="0"/>
              </a:rPr>
              <a:t>Image courtesy of Toe River Arts Council</a:t>
            </a:r>
          </a:p>
        </p:txBody>
      </p:sp>
    </p:spTree>
    <p:extLst>
      <p:ext uri="{BB962C8B-B14F-4D97-AF65-F5344CB8AC3E}">
        <p14:creationId xmlns:p14="http://schemas.microsoft.com/office/powerpoint/2010/main" val="1926030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337ADE-FA10-A349-C72A-A8096FE9707A}"/>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55A02F20-46E3-B711-AC3B-3FB4ED6C882E}"/>
              </a:ext>
            </a:extLst>
          </p:cNvPr>
          <p:cNvSpPr>
            <a:spLocks noGrp="1"/>
          </p:cNvSpPr>
          <p:nvPr>
            <p:ph type="title" idx="4294967295"/>
          </p:nvPr>
        </p:nvSpPr>
        <p:spPr>
          <a:xfrm>
            <a:off x="476161" y="477488"/>
            <a:ext cx="8192319" cy="29717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spcBef>
                <a:spcPts val="0"/>
              </a:spcBef>
              <a:spcAft>
                <a:spcPts val="0"/>
              </a:spcAft>
              <a:buClrTx/>
              <a:buSzTx/>
              <a:buFontTx/>
              <a:buNone/>
              <a:tabLst/>
              <a:defRPr/>
            </a:pP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Grassroots Arts Program standards of practice</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4" name="Text 1">
            <a:extLst>
              <a:ext uri="{FF2B5EF4-FFF2-40B4-BE49-F238E27FC236}">
                <a16:creationId xmlns:a16="http://schemas.microsoft.com/office/drawing/2014/main" id="{C75370D5-949F-C0C8-F179-F1490976371A}"/>
              </a:ext>
            </a:extLst>
          </p:cNvPr>
          <p:cNvSpPr/>
          <p:nvPr/>
        </p:nvSpPr>
        <p:spPr>
          <a:xfrm>
            <a:off x="476161" y="1101687"/>
            <a:ext cx="8142833" cy="3708852"/>
          </a:xfrm>
          <a:prstGeom prst="rect">
            <a:avLst/>
          </a:prstGeom>
          <a:noFill/>
          <a:ln/>
        </p:spPr>
        <p:txBody>
          <a:bodyPr wrap="square" lIns="0" tIns="0" rIns="0" bIns="0" rtlCol="0" anchor="t"/>
          <a:lstStyle/>
          <a:p>
            <a:pPr marL="285750" indent="-285750" algn="l">
              <a:lnSpc>
                <a:spcPct val="114000"/>
              </a:lnSpc>
              <a:spcAft>
                <a:spcPts val="1200"/>
              </a:spcAft>
              <a:buSzPct val="100000"/>
              <a:buFont typeface="Arial" panose="020B0604020202020204" pitchFamily="34" charset="0"/>
              <a:buChar char="•"/>
            </a:pPr>
            <a:r>
              <a:rPr lang="en-US" sz="1600" b="1" kern="0" spc="-12" dirty="0">
                <a:solidFill>
                  <a:srgbClr val="006893"/>
                </a:solidFill>
                <a:latin typeface="Arial" panose="020B0604020202020204" pitchFamily="34" charset="0"/>
                <a:ea typeface="Lato" pitchFamily="34" charset="-122"/>
                <a:cs typeface="Arial" panose="020B0604020202020204" pitchFamily="34" charset="0"/>
              </a:rPr>
              <a:t>Provide support </a:t>
            </a:r>
            <a:r>
              <a:rPr lang="en-US" sz="1600" kern="0" spc="-12" dirty="0">
                <a:solidFill>
                  <a:srgbClr val="006893"/>
                </a:solidFill>
                <a:latin typeface="Arial" panose="020B0604020202020204" pitchFamily="34" charset="0"/>
                <a:ea typeface="Lato" pitchFamily="34" charset="-122"/>
                <a:cs typeface="Arial" panose="020B0604020202020204" pitchFamily="34" charset="0"/>
              </a:rPr>
              <a:t>for quality programming in the performing, visual, literary, and traditional arts. Programming choices are responsive to community needs and demonstrate improvement and innovation. Programming choices engage constituents across geographic, cultural, social and economic strata.</a:t>
            </a:r>
          </a:p>
          <a:p>
            <a:pPr marL="285750" indent="-285750" algn="l">
              <a:lnSpc>
                <a:spcPct val="114000"/>
              </a:lnSpc>
              <a:spcAft>
                <a:spcPts val="1200"/>
              </a:spcAft>
              <a:buSzPct val="100000"/>
              <a:buFont typeface="Arial" panose="020B0604020202020204" pitchFamily="34" charset="0"/>
              <a:buChar char="•"/>
            </a:pPr>
            <a:r>
              <a:rPr lang="en-US" sz="1600" b="1" kern="0" spc="-12" dirty="0">
                <a:solidFill>
                  <a:srgbClr val="006893"/>
                </a:solidFill>
                <a:latin typeface="Arial" panose="020B0604020202020204" pitchFamily="34" charset="0"/>
                <a:ea typeface="Lato" pitchFamily="34" charset="-122"/>
                <a:cs typeface="Arial" panose="020B0604020202020204" pitchFamily="34" charset="0"/>
              </a:rPr>
              <a:t>Foster collaborative relationships </a:t>
            </a:r>
            <a:r>
              <a:rPr lang="en-US" sz="1600" kern="0" spc="-12" dirty="0">
                <a:solidFill>
                  <a:srgbClr val="006893"/>
                </a:solidFill>
                <a:latin typeface="Arial" panose="020B0604020202020204" pitchFamily="34" charset="0"/>
                <a:ea typeface="Lato" pitchFamily="34" charset="-122"/>
                <a:cs typeface="Arial" panose="020B0604020202020204" pitchFamily="34" charset="0"/>
              </a:rPr>
              <a:t>with and provide services and support to county arts organizations and other arts resources.</a:t>
            </a:r>
          </a:p>
          <a:p>
            <a:pPr marL="285750" indent="-285750" algn="l">
              <a:lnSpc>
                <a:spcPct val="114000"/>
              </a:lnSpc>
              <a:spcAft>
                <a:spcPts val="1200"/>
              </a:spcAft>
              <a:buSzPct val="100000"/>
              <a:buFont typeface="Arial" panose="020B0604020202020204" pitchFamily="34" charset="0"/>
              <a:buChar char="•"/>
            </a:pPr>
            <a:r>
              <a:rPr lang="en-US" sz="1600" b="1" kern="0" spc="-12" dirty="0">
                <a:solidFill>
                  <a:srgbClr val="006893"/>
                </a:solidFill>
                <a:latin typeface="Arial" panose="020B0604020202020204" pitchFamily="34" charset="0"/>
                <a:ea typeface="Lato" pitchFamily="34" charset="-122"/>
                <a:cs typeface="Arial" panose="020B0604020202020204" pitchFamily="34" charset="0"/>
              </a:rPr>
              <a:t>Support individual artists </a:t>
            </a:r>
            <a:r>
              <a:rPr lang="en-US" sz="1600" kern="0" spc="-12" dirty="0">
                <a:solidFill>
                  <a:srgbClr val="006893"/>
                </a:solidFill>
                <a:latin typeface="Arial" panose="020B0604020202020204" pitchFamily="34" charset="0"/>
                <a:ea typeface="Lato" pitchFamily="34" charset="-122"/>
                <a:cs typeface="Arial" panose="020B0604020202020204" pitchFamily="34" charset="0"/>
              </a:rPr>
              <a:t>in the county through services and opportunities and compensate artists appropriately for their work. </a:t>
            </a:r>
          </a:p>
          <a:p>
            <a:pPr marL="285750" indent="-285750" algn="l">
              <a:lnSpc>
                <a:spcPct val="114000"/>
              </a:lnSpc>
              <a:spcAft>
                <a:spcPts val="1200"/>
              </a:spcAft>
              <a:buSzPct val="100000"/>
              <a:buFont typeface="Arial" panose="020B0604020202020204" pitchFamily="34" charset="0"/>
              <a:buChar char="•"/>
            </a:pPr>
            <a:r>
              <a:rPr lang="en-US" sz="1600" b="1" kern="0" spc="-12" dirty="0">
                <a:solidFill>
                  <a:srgbClr val="006893"/>
                </a:solidFill>
                <a:latin typeface="Arial" panose="020B0604020202020204" pitchFamily="34" charset="0"/>
                <a:ea typeface="Lato" pitchFamily="34" charset="-122"/>
                <a:cs typeface="Arial" panose="020B0604020202020204" pitchFamily="34" charset="0"/>
              </a:rPr>
              <a:t>Conduct or support arts-in-education programs </a:t>
            </a:r>
            <a:r>
              <a:rPr lang="en-US" sz="1600" kern="0" spc="-12" dirty="0">
                <a:solidFill>
                  <a:srgbClr val="006893"/>
                </a:solidFill>
                <a:latin typeface="Arial" panose="020B0604020202020204" pitchFamily="34" charset="0"/>
                <a:ea typeface="Lato" pitchFamily="34" charset="-122"/>
                <a:cs typeface="Arial" panose="020B0604020202020204" pitchFamily="34" charset="0"/>
              </a:rPr>
              <a:t>led by qualified artists for </a:t>
            </a:r>
            <a:r>
              <a:rPr lang="en-US" sz="1600" kern="0" spc="-12" dirty="0" err="1">
                <a:solidFill>
                  <a:srgbClr val="006893"/>
                </a:solidFill>
                <a:latin typeface="Arial" panose="020B0604020202020204" pitchFamily="34" charset="0"/>
                <a:ea typeface="Lato" pitchFamily="34" charset="-122"/>
                <a:cs typeface="Arial" panose="020B0604020202020204" pitchFamily="34" charset="0"/>
              </a:rPr>
              <a:t>preK</a:t>
            </a:r>
            <a:r>
              <a:rPr lang="en-US" sz="1600" kern="0" spc="-12" dirty="0">
                <a:solidFill>
                  <a:srgbClr val="006893"/>
                </a:solidFill>
                <a:latin typeface="Arial" panose="020B0604020202020204" pitchFamily="34" charset="0"/>
                <a:ea typeface="Lato" pitchFamily="34" charset="-122"/>
                <a:cs typeface="Arial" panose="020B0604020202020204" pitchFamily="34" charset="0"/>
              </a:rPr>
              <a:t>–12 students. The Grassroots partner must show commitment to comprehensive arts education opportunities for the county’s youth.</a:t>
            </a:r>
          </a:p>
          <a:p>
            <a:pPr algn="l">
              <a:lnSpc>
                <a:spcPct val="114000"/>
              </a:lnSpc>
              <a:spcAft>
                <a:spcPts val="1200"/>
              </a:spcAft>
              <a:buSzPct val="100000"/>
            </a:pPr>
            <a:endParaRPr lang="en-US" sz="1600" kern="0" spc="-12" dirty="0">
              <a:solidFill>
                <a:srgbClr val="006893"/>
              </a:solidFill>
              <a:latin typeface="Arial" panose="020B0604020202020204" pitchFamily="34" charset="0"/>
              <a:ea typeface="Lato" pitchFamily="34" charset="-122"/>
              <a:cs typeface="Arial" panose="020B0604020202020204" pitchFamily="34" charset="0"/>
            </a:endParaRPr>
          </a:p>
        </p:txBody>
      </p:sp>
      <p:sp>
        <p:nvSpPr>
          <p:cNvPr id="6" name="Shape 2">
            <a:extLst>
              <a:ext uri="{FF2B5EF4-FFF2-40B4-BE49-F238E27FC236}">
                <a16:creationId xmlns:a16="http://schemas.microsoft.com/office/drawing/2014/main" id="{9B63C43C-4309-FA36-9BE1-AF7EC10F4EEA}"/>
              </a:ext>
              <a:ext uri="{C183D7F6-B498-43B3-948B-1728B52AA6E4}">
                <adec:decorative xmlns:adec="http://schemas.microsoft.com/office/drawing/2017/decorative" val="1"/>
              </a:ext>
            </a:extLst>
          </p:cNvPr>
          <p:cNvSpPr/>
          <p:nvPr/>
        </p:nvSpPr>
        <p:spPr>
          <a:xfrm>
            <a:off x="-1959" y="5011454"/>
            <a:ext cx="9145959" cy="130351"/>
          </a:xfrm>
          <a:prstGeom prst="roundRect">
            <a:avLst>
              <a:gd name="adj" fmla="val -701491"/>
            </a:avLst>
          </a:prstGeom>
          <a:solidFill>
            <a:srgbClr val="006893"/>
          </a:solidFill>
          <a:ln/>
        </p:spPr>
        <p:txBody>
          <a:bodyPr/>
          <a:lstStyle/>
          <a:p>
            <a:endParaRPr lang="en-US"/>
          </a:p>
        </p:txBody>
      </p:sp>
      <p:pic>
        <p:nvPicPr>
          <p:cNvPr id="2" name="Picture 1" descr="North Carolina Arts Council and DNCR logos">
            <a:extLst>
              <a:ext uri="{FF2B5EF4-FFF2-40B4-BE49-F238E27FC236}">
                <a16:creationId xmlns:a16="http://schemas.microsoft.com/office/drawing/2014/main" id="{0C8A2D70-9DEC-D36D-AECD-7CE73AAED79D}"/>
              </a:ext>
            </a:extLst>
          </p:cNvPr>
          <p:cNvPicPr/>
          <p:nvPr/>
        </p:nvPicPr>
        <p:blipFill>
          <a:blip r:embed="rId3"/>
          <a:stretch>
            <a:fillRect/>
          </a:stretch>
        </p:blipFill>
        <p:spPr>
          <a:xfrm>
            <a:off x="7671412" y="231310"/>
            <a:ext cx="1171460" cy="457756"/>
          </a:xfrm>
          <a:prstGeom prst="rect">
            <a:avLst/>
          </a:prstGeom>
        </p:spPr>
      </p:pic>
    </p:spTree>
    <p:extLst>
      <p:ext uri="{BB962C8B-B14F-4D97-AF65-F5344CB8AC3E}">
        <p14:creationId xmlns:p14="http://schemas.microsoft.com/office/powerpoint/2010/main" val="31871085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70B9BE-9C50-4372-B983-BE8BE5B36BAA}"/>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3DD4BEA9-E3C6-8268-FECE-3658474E2F28}"/>
              </a:ext>
            </a:extLst>
          </p:cNvPr>
          <p:cNvSpPr>
            <a:spLocks noGrp="1"/>
          </p:cNvSpPr>
          <p:nvPr>
            <p:ph type="title" idx="4294967295"/>
          </p:nvPr>
        </p:nvSpPr>
        <p:spPr>
          <a:xfrm>
            <a:off x="476161" y="477488"/>
            <a:ext cx="8192319" cy="717131"/>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spcBef>
                <a:spcPts val="0"/>
              </a:spcBef>
              <a:spcAft>
                <a:spcPts val="0"/>
              </a:spcAft>
              <a:buClrTx/>
              <a:buSzTx/>
              <a:buFontTx/>
              <a:buNone/>
              <a:tabLst/>
              <a:defRPr/>
            </a:pP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Grassroots Arts Program standards of practice, continued</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4" name="Text 1">
            <a:extLst>
              <a:ext uri="{FF2B5EF4-FFF2-40B4-BE49-F238E27FC236}">
                <a16:creationId xmlns:a16="http://schemas.microsoft.com/office/drawing/2014/main" id="{DA5BA57A-9362-B846-9AB5-B02A485620F4}"/>
              </a:ext>
            </a:extLst>
          </p:cNvPr>
          <p:cNvSpPr/>
          <p:nvPr/>
        </p:nvSpPr>
        <p:spPr>
          <a:xfrm>
            <a:off x="476161" y="1371599"/>
            <a:ext cx="8142833" cy="3438939"/>
          </a:xfrm>
          <a:prstGeom prst="rect">
            <a:avLst/>
          </a:prstGeom>
          <a:noFill/>
          <a:ln/>
        </p:spPr>
        <p:txBody>
          <a:bodyPr wrap="square" lIns="0" tIns="0" rIns="0" bIns="0" rtlCol="0" anchor="t"/>
          <a:lstStyle/>
          <a:p>
            <a:pPr marL="285750" indent="-285750">
              <a:lnSpc>
                <a:spcPct val="114000"/>
              </a:lnSpc>
              <a:spcAft>
                <a:spcPts val="1200"/>
              </a:spcAft>
              <a:buSzPct val="100000"/>
              <a:buFont typeface="Arial" panose="020B0604020202020204" pitchFamily="34" charset="0"/>
              <a:buChar char="•"/>
            </a:pPr>
            <a:r>
              <a:rPr lang="en-US" sz="1600" b="1" kern="0" spc="-12" dirty="0">
                <a:solidFill>
                  <a:srgbClr val="006893"/>
                </a:solidFill>
                <a:latin typeface="Arial" panose="020B0604020202020204" pitchFamily="34" charset="0"/>
                <a:ea typeface="Lato" pitchFamily="34" charset="-122"/>
                <a:cs typeface="Arial" panose="020B0604020202020204" pitchFamily="34" charset="0"/>
              </a:rPr>
              <a:t>Demonstrate a commitment to inclusion and accessibility </a:t>
            </a:r>
            <a:r>
              <a:rPr lang="en-US" sz="1600" kern="0" spc="-12" dirty="0">
                <a:solidFill>
                  <a:srgbClr val="006893"/>
                </a:solidFill>
                <a:latin typeface="Arial" panose="020B0604020202020204" pitchFamily="34" charset="0"/>
                <a:ea typeface="Lato" pitchFamily="34" charset="-122"/>
                <a:cs typeface="Arial" panose="020B0604020202020204" pitchFamily="34" charset="0"/>
              </a:rPr>
              <a:t>in programming, board representation, governance, and administrative practices.</a:t>
            </a:r>
          </a:p>
          <a:p>
            <a:pPr marL="285750" indent="-285750" algn="l">
              <a:lnSpc>
                <a:spcPct val="114000"/>
              </a:lnSpc>
              <a:spcAft>
                <a:spcPts val="1200"/>
              </a:spcAft>
              <a:buSzPct val="100000"/>
              <a:buFont typeface="Arial" panose="020B0604020202020204" pitchFamily="34" charset="0"/>
              <a:buChar char="•"/>
            </a:pPr>
            <a:r>
              <a:rPr lang="en-US" sz="1600" b="1" kern="0" spc="-12" dirty="0">
                <a:solidFill>
                  <a:srgbClr val="006893"/>
                </a:solidFill>
                <a:latin typeface="Arial" panose="020B0604020202020204" pitchFamily="34" charset="0"/>
                <a:ea typeface="Lato" pitchFamily="34" charset="-122"/>
                <a:cs typeface="Arial" panose="020B0604020202020204" pitchFamily="34" charset="0"/>
              </a:rPr>
              <a:t>Demonstrate stability and fiscal responsibility </a:t>
            </a:r>
            <a:r>
              <a:rPr lang="en-US" sz="1600" kern="0" spc="-12" dirty="0">
                <a:solidFill>
                  <a:srgbClr val="006893"/>
                </a:solidFill>
                <a:latin typeface="Arial" panose="020B0604020202020204" pitchFamily="34" charset="0"/>
                <a:ea typeface="Lato" pitchFamily="34" charset="-122"/>
                <a:cs typeface="Arial" panose="020B0604020202020204" pitchFamily="34" charset="0"/>
              </a:rPr>
              <a:t>through effective board and staff leadership, sound administrative practices, and strategic planning. If staffed, Grassroots partners must provide appropriate salaries and benefits.</a:t>
            </a:r>
          </a:p>
          <a:p>
            <a:pPr marL="285750" indent="-285750" algn="l">
              <a:lnSpc>
                <a:spcPct val="114000"/>
              </a:lnSpc>
              <a:spcAft>
                <a:spcPts val="1200"/>
              </a:spcAft>
              <a:buSzPct val="100000"/>
              <a:buFont typeface="Arial" panose="020B0604020202020204" pitchFamily="34" charset="0"/>
              <a:buChar char="•"/>
            </a:pPr>
            <a:r>
              <a:rPr lang="en-US" sz="1600" b="1" kern="0" spc="-12" dirty="0">
                <a:solidFill>
                  <a:srgbClr val="006893"/>
                </a:solidFill>
                <a:latin typeface="Arial" panose="020B0604020202020204" pitchFamily="34" charset="0"/>
                <a:ea typeface="Lato" pitchFamily="34" charset="-122"/>
                <a:cs typeface="Arial" panose="020B0604020202020204" pitchFamily="34" charset="0"/>
              </a:rPr>
              <a:t>Demonstrate leadership in the arts</a:t>
            </a:r>
            <a:r>
              <a:rPr lang="en-US" sz="1600" kern="0" spc="-12" dirty="0">
                <a:solidFill>
                  <a:srgbClr val="006893"/>
                </a:solidFill>
                <a:latin typeface="Arial" panose="020B0604020202020204" pitchFamily="34" charset="0"/>
                <a:ea typeface="Lato" pitchFamily="34" charset="-122"/>
                <a:cs typeface="Arial" panose="020B0604020202020204" pitchFamily="34" charset="0"/>
              </a:rPr>
              <a:t> by actively participating in tourism, economic development, and community development efforts in the county that the local arts council represents.</a:t>
            </a:r>
          </a:p>
          <a:p>
            <a:pPr marL="285750" indent="-285750" algn="l">
              <a:lnSpc>
                <a:spcPct val="114000"/>
              </a:lnSpc>
              <a:spcAft>
                <a:spcPts val="1200"/>
              </a:spcAft>
              <a:buSzPct val="100000"/>
              <a:buFont typeface="Arial" panose="020B0604020202020204" pitchFamily="34" charset="0"/>
              <a:buChar char="•"/>
            </a:pPr>
            <a:r>
              <a:rPr lang="en-US" sz="1600" b="1" kern="0" spc="-12" dirty="0">
                <a:solidFill>
                  <a:srgbClr val="006893"/>
                </a:solidFill>
                <a:latin typeface="Arial" panose="020B0604020202020204" pitchFamily="34" charset="0"/>
                <a:ea typeface="Lato" pitchFamily="34" charset="-122"/>
                <a:cs typeface="Arial" panose="020B0604020202020204" pitchFamily="34" charset="0"/>
              </a:rPr>
              <a:t>Maintain a history of managing the Grassroots grant responsibly </a:t>
            </a:r>
            <a:r>
              <a:rPr lang="en-US" sz="1600" kern="0" spc="-12" dirty="0">
                <a:solidFill>
                  <a:srgbClr val="006893"/>
                </a:solidFill>
                <a:latin typeface="Arial" panose="020B0604020202020204" pitchFamily="34" charset="0"/>
                <a:ea typeface="Lato" pitchFamily="34" charset="-122"/>
                <a:cs typeface="Arial" panose="020B0604020202020204" pitchFamily="34" charset="0"/>
              </a:rPr>
              <a:t>and according to requirements, including meeting grant deadlines and fulfilling subgrant requirements.</a:t>
            </a:r>
          </a:p>
        </p:txBody>
      </p:sp>
      <p:sp>
        <p:nvSpPr>
          <p:cNvPr id="6" name="Shape 2">
            <a:extLst>
              <a:ext uri="{FF2B5EF4-FFF2-40B4-BE49-F238E27FC236}">
                <a16:creationId xmlns:a16="http://schemas.microsoft.com/office/drawing/2014/main" id="{FBEA22BA-892C-4720-6DC9-9959BC184CB3}"/>
              </a:ext>
              <a:ext uri="{C183D7F6-B498-43B3-948B-1728B52AA6E4}">
                <adec:decorative xmlns:adec="http://schemas.microsoft.com/office/drawing/2017/decorative" val="1"/>
              </a:ext>
            </a:extLst>
          </p:cNvPr>
          <p:cNvSpPr/>
          <p:nvPr/>
        </p:nvSpPr>
        <p:spPr>
          <a:xfrm>
            <a:off x="0" y="5013149"/>
            <a:ext cx="9145959" cy="130351"/>
          </a:xfrm>
          <a:prstGeom prst="roundRect">
            <a:avLst>
              <a:gd name="adj" fmla="val -701491"/>
            </a:avLst>
          </a:prstGeom>
          <a:solidFill>
            <a:srgbClr val="006893"/>
          </a:solidFill>
          <a:ln/>
        </p:spPr>
        <p:txBody>
          <a:bodyPr/>
          <a:lstStyle/>
          <a:p>
            <a:endParaRPr lang="en-US"/>
          </a:p>
        </p:txBody>
      </p:sp>
      <p:pic>
        <p:nvPicPr>
          <p:cNvPr id="2" name="Picture 1" descr="North Carolina Arts Council and DNCR logos">
            <a:extLst>
              <a:ext uri="{FF2B5EF4-FFF2-40B4-BE49-F238E27FC236}">
                <a16:creationId xmlns:a16="http://schemas.microsoft.com/office/drawing/2014/main" id="{9FDD73AE-6AA2-E54B-6D17-8F4F7DB590BF}"/>
              </a:ext>
            </a:extLst>
          </p:cNvPr>
          <p:cNvPicPr/>
          <p:nvPr/>
        </p:nvPicPr>
        <p:blipFill>
          <a:blip r:embed="rId3"/>
          <a:stretch>
            <a:fillRect/>
          </a:stretch>
        </p:blipFill>
        <p:spPr>
          <a:xfrm>
            <a:off x="7671412" y="231310"/>
            <a:ext cx="1171460" cy="457756"/>
          </a:xfrm>
          <a:prstGeom prst="rect">
            <a:avLst/>
          </a:prstGeom>
        </p:spPr>
      </p:pic>
    </p:spTree>
    <p:extLst>
      <p:ext uri="{BB962C8B-B14F-4D97-AF65-F5344CB8AC3E}">
        <p14:creationId xmlns:p14="http://schemas.microsoft.com/office/powerpoint/2010/main" val="7716486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36033C-C6B9-CF69-6E94-78D5ED38E5B7}"/>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FC6EB70A-69D8-EC6F-BFCA-E40B60D0A14B}"/>
              </a:ext>
            </a:extLst>
          </p:cNvPr>
          <p:cNvSpPr>
            <a:spLocks noGrp="1"/>
          </p:cNvSpPr>
          <p:nvPr>
            <p:ph type="title" idx="4294967295"/>
          </p:nvPr>
        </p:nvSpPr>
        <p:spPr>
          <a:xfrm>
            <a:off x="473367" y="3814856"/>
            <a:ext cx="8190756" cy="502555"/>
          </a:xfrm>
          <a:prstGeom prst="rect">
            <a:avLst/>
          </a:prstGeom>
          <a:noFill/>
          <a:ln>
            <a:noFill/>
            <a:prstDash/>
          </a:ln>
          <a:effectLst/>
        </p:spPr>
        <p:txBody>
          <a:bodyPr rot="0" spcFirstLastPara="0" vertOverflow="overflow" horzOverflow="overflow" vert="horz" wrap="square" lIns="0" tIns="0" rIns="0" bIns="0" numCol="1" spcCol="0" rtlCol="0" fromWordArt="0" anchor="b" anchorCtr="0" forceAA="0" compatLnSpc="1">
            <a:prstTxWarp prst="textNoShape">
              <a:avLst/>
            </a:prstTxWarp>
            <a:noAutofit/>
          </a:bodyPr>
          <a:lstStyle/>
          <a:p>
            <a:pPr marL="0" marR="0" lvl="0" indent="0" algn="l" defTabSz="914400" rtl="0" eaLnBrk="1" fontAlgn="auto" latinLnBrk="0" hangingPunct="1">
              <a:lnSpc>
                <a:spcPts val="3957"/>
              </a:lnSpc>
              <a:spcBef>
                <a:spcPts val="0"/>
              </a:spcBef>
              <a:spcAft>
                <a:spcPts val="0"/>
              </a:spcAft>
              <a:buClrTx/>
              <a:buSzTx/>
              <a:buFontTx/>
              <a:buNone/>
              <a:tabLst/>
              <a:defRPr/>
            </a:pPr>
            <a:r>
              <a:rPr kumimoji="0" lang="en-US" sz="28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Administering</a:t>
            </a:r>
            <a:endParaRPr kumimoji="0" lang="en-US" sz="28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3" name="Text 0">
            <a:extLst>
              <a:ext uri="{FF2B5EF4-FFF2-40B4-BE49-F238E27FC236}">
                <a16:creationId xmlns:a16="http://schemas.microsoft.com/office/drawing/2014/main" id="{C2FF2C75-C6AE-A386-6FFC-9E5C10625D5B}"/>
              </a:ext>
            </a:extLst>
          </p:cNvPr>
          <p:cNvSpPr/>
          <p:nvPr/>
        </p:nvSpPr>
        <p:spPr>
          <a:xfrm>
            <a:off x="475931" y="4413685"/>
            <a:ext cx="8191500" cy="251259"/>
          </a:xfrm>
          <a:prstGeom prst="rect">
            <a:avLst/>
          </a:prstGeom>
          <a:noFill/>
          <a:ln/>
        </p:spPr>
        <p:txBody>
          <a:bodyPr wrap="square" lIns="0" tIns="0" rIns="0" bIns="0" rtlCol="0" anchor="b"/>
          <a:lstStyle/>
          <a:p>
            <a:pPr algn="l">
              <a:lnSpc>
                <a:spcPts val="1979"/>
              </a:lnSpc>
            </a:pPr>
            <a:r>
              <a:rPr lang="en-US" kern="0" spc="12" dirty="0">
                <a:solidFill>
                  <a:srgbClr val="006893"/>
                </a:solidFill>
                <a:latin typeface="Arial" panose="020B0604020202020204" pitchFamily="34" charset="0"/>
                <a:ea typeface="Space Grotesk" pitchFamily="34" charset="-122"/>
                <a:cs typeface="Arial" panose="020B0604020202020204" pitchFamily="34" charset="0"/>
              </a:rPr>
              <a:t>Grassroots funds</a:t>
            </a:r>
            <a:endParaRPr lang="en-US" dirty="0">
              <a:solidFill>
                <a:srgbClr val="006893"/>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id="{88F59807-4D41-9BE0-DE46-D3A8D76B1D03}"/>
              </a:ext>
              <a:ext uri="{C183D7F6-B498-43B3-948B-1728B52AA6E4}">
                <adec:decorative xmlns:adec="http://schemas.microsoft.com/office/drawing/2017/decorative" val="1"/>
              </a:ext>
            </a:extLst>
          </p:cNvPr>
          <p:cNvGrpSpPr/>
          <p:nvPr/>
        </p:nvGrpSpPr>
        <p:grpSpPr>
          <a:xfrm>
            <a:off x="5197475" y="-20170"/>
            <a:ext cx="3946525" cy="5163671"/>
            <a:chOff x="5197475" y="-20170"/>
            <a:chExt cx="3946525" cy="5163671"/>
          </a:xfrm>
        </p:grpSpPr>
        <p:sp>
          <p:nvSpPr>
            <p:cNvPr id="6" name="Rectangle 5">
              <a:extLst>
                <a:ext uri="{FF2B5EF4-FFF2-40B4-BE49-F238E27FC236}">
                  <a16:creationId xmlns:a16="http://schemas.microsoft.com/office/drawing/2014/main" id="{F1EAEE2B-5CED-EF3D-7AD3-384D8F34DF42}"/>
                </a:ext>
              </a:extLst>
            </p:cNvPr>
            <p:cNvSpPr>
              <a:spLocks/>
            </p:cNvSpPr>
            <p:nvPr/>
          </p:nvSpPr>
          <p:spPr>
            <a:xfrm>
              <a:off x="5198165" y="1"/>
              <a:ext cx="3945835" cy="5143500"/>
            </a:xfrm>
            <a:prstGeom prst="rect">
              <a:avLst/>
            </a:prstGeom>
            <a:solidFill>
              <a:srgbClr val="96C2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4D1B29F6-770B-EBF7-497D-F782C97BE9E5}"/>
                </a:ext>
              </a:extLst>
            </p:cNvPr>
            <p:cNvSpPr>
              <a:spLocks/>
            </p:cNvSpPr>
            <p:nvPr/>
          </p:nvSpPr>
          <p:spPr>
            <a:xfrm>
              <a:off x="5198165" y="3609387"/>
              <a:ext cx="1398932" cy="1534112"/>
            </a:xfrm>
            <a:prstGeom prst="rect">
              <a:avLst/>
            </a:prstGeom>
            <a:solidFill>
              <a:srgbClr val="FFC9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2526B744-200C-61E6-0049-EAE1D4C8B92B}"/>
                </a:ext>
              </a:extLst>
            </p:cNvPr>
            <p:cNvSpPr>
              <a:spLocks/>
            </p:cNvSpPr>
            <p:nvPr/>
          </p:nvSpPr>
          <p:spPr>
            <a:xfrm>
              <a:off x="7495693" y="3600689"/>
              <a:ext cx="714037" cy="1542810"/>
            </a:xfrm>
            <a:prstGeom prst="rect">
              <a:avLst/>
            </a:prstGeom>
            <a:solidFill>
              <a:srgbClr val="0068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882D95E-5666-2CB0-1524-AB60CF09D652}"/>
                </a:ext>
              </a:extLst>
            </p:cNvPr>
            <p:cNvSpPr>
              <a:spLocks/>
            </p:cNvSpPr>
            <p:nvPr/>
          </p:nvSpPr>
          <p:spPr>
            <a:xfrm>
              <a:off x="8209730" y="2080533"/>
              <a:ext cx="934270" cy="1518406"/>
            </a:xfrm>
            <a:prstGeom prst="rect">
              <a:avLst/>
            </a:prstGeom>
            <a:solidFill>
              <a:srgbClr val="F796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FDCE3F37-F705-EE82-3F62-F6F2C87A46A8}"/>
                </a:ext>
              </a:extLst>
            </p:cNvPr>
            <p:cNvSpPr>
              <a:spLocks/>
            </p:cNvSpPr>
            <p:nvPr/>
          </p:nvSpPr>
          <p:spPr>
            <a:xfrm>
              <a:off x="6593593" y="2070430"/>
              <a:ext cx="903404" cy="1533947"/>
            </a:xfrm>
            <a:prstGeom prst="rect">
              <a:avLst/>
            </a:prstGeom>
            <a:solidFill>
              <a:srgbClr val="E15F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50760E06-1012-682A-2622-56DB7971648A}"/>
                </a:ext>
              </a:extLst>
            </p:cNvPr>
            <p:cNvSpPr>
              <a:spLocks/>
            </p:cNvSpPr>
            <p:nvPr/>
          </p:nvSpPr>
          <p:spPr>
            <a:xfrm>
              <a:off x="5197475" y="-20170"/>
              <a:ext cx="3009666" cy="2097264"/>
            </a:xfrm>
            <a:prstGeom prst="rect">
              <a:avLst/>
            </a:prstGeom>
            <a:solidFill>
              <a:srgbClr val="0D9D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9" name="Group 18">
            <a:extLst>
              <a:ext uri="{FF2B5EF4-FFF2-40B4-BE49-F238E27FC236}">
                <a16:creationId xmlns:a16="http://schemas.microsoft.com/office/drawing/2014/main" id="{E6016DE7-AEAC-10C4-A6FF-4525BE9D1DB3}"/>
              </a:ext>
              <a:ext uri="{C183D7F6-B498-43B3-948B-1728B52AA6E4}">
                <adec:decorative xmlns:adec="http://schemas.microsoft.com/office/drawing/2017/decorative" val="1"/>
              </a:ext>
            </a:extLst>
          </p:cNvPr>
          <p:cNvGrpSpPr>
            <a:grpSpLocks noGrp="1" noUngrp="1" noRot="1" noMove="1" noResize="1"/>
          </p:cNvGrpSpPr>
          <p:nvPr/>
        </p:nvGrpSpPr>
        <p:grpSpPr>
          <a:xfrm>
            <a:off x="5197475" y="-20171"/>
            <a:ext cx="3946525" cy="5163671"/>
            <a:chOff x="5197475" y="-20170"/>
            <a:chExt cx="3946525" cy="5163671"/>
          </a:xfrm>
        </p:grpSpPr>
        <p:sp>
          <p:nvSpPr>
            <p:cNvPr id="20" name="Rectangle 19">
              <a:extLst>
                <a:ext uri="{FF2B5EF4-FFF2-40B4-BE49-F238E27FC236}">
                  <a16:creationId xmlns:a16="http://schemas.microsoft.com/office/drawing/2014/main" id="{81F8A407-E13C-13D6-52CC-61CA37C56F54}"/>
                </a:ext>
              </a:extLst>
            </p:cNvPr>
            <p:cNvSpPr>
              <a:spLocks noGrp="1" noRot="1" noMove="1" noResize="1" noEditPoints="1" noAdjustHandles="1" noChangeArrowheads="1" noChangeShapeType="1"/>
            </p:cNvSpPr>
            <p:nvPr/>
          </p:nvSpPr>
          <p:spPr>
            <a:xfrm>
              <a:off x="5198165" y="1"/>
              <a:ext cx="3945835" cy="5143500"/>
            </a:xfrm>
            <a:prstGeom prst="rect">
              <a:avLst/>
            </a:prstGeom>
            <a:solidFill>
              <a:srgbClr val="96C2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B189EFB3-649C-C131-73E7-7F3ED9ED11DC}"/>
                </a:ext>
              </a:extLst>
            </p:cNvPr>
            <p:cNvSpPr>
              <a:spLocks noGrp="1" noRot="1" noMove="1" noResize="1" noEditPoints="1" noAdjustHandles="1" noChangeArrowheads="1" noChangeShapeType="1"/>
            </p:cNvSpPr>
            <p:nvPr/>
          </p:nvSpPr>
          <p:spPr>
            <a:xfrm>
              <a:off x="5198165" y="3609387"/>
              <a:ext cx="1398932" cy="1534112"/>
            </a:xfrm>
            <a:prstGeom prst="rect">
              <a:avLst/>
            </a:prstGeom>
            <a:solidFill>
              <a:srgbClr val="FFC9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5715D050-FB5F-285B-9665-CBADF97E3F24}"/>
                </a:ext>
              </a:extLst>
            </p:cNvPr>
            <p:cNvSpPr>
              <a:spLocks noGrp="1" noRot="1" noMove="1" noResize="1" noEditPoints="1" noAdjustHandles="1" noChangeArrowheads="1" noChangeShapeType="1"/>
            </p:cNvSpPr>
            <p:nvPr/>
          </p:nvSpPr>
          <p:spPr>
            <a:xfrm>
              <a:off x="7495693" y="3600689"/>
              <a:ext cx="714037" cy="1542810"/>
            </a:xfrm>
            <a:prstGeom prst="rect">
              <a:avLst/>
            </a:prstGeom>
            <a:solidFill>
              <a:srgbClr val="0068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438B56B4-F8FE-742D-EB7C-56D056B8CCDD}"/>
                </a:ext>
              </a:extLst>
            </p:cNvPr>
            <p:cNvSpPr>
              <a:spLocks noGrp="1" noRot="1" noMove="1" noResize="1" noEditPoints="1" noAdjustHandles="1" noChangeArrowheads="1" noChangeShapeType="1"/>
            </p:cNvSpPr>
            <p:nvPr/>
          </p:nvSpPr>
          <p:spPr>
            <a:xfrm>
              <a:off x="8209730" y="2080533"/>
              <a:ext cx="934270" cy="1518406"/>
            </a:xfrm>
            <a:prstGeom prst="rect">
              <a:avLst/>
            </a:prstGeom>
            <a:solidFill>
              <a:srgbClr val="F796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BB669A1D-5DB3-A4AB-B94D-781DADA7D8B8}"/>
                </a:ext>
              </a:extLst>
            </p:cNvPr>
            <p:cNvSpPr>
              <a:spLocks noGrp="1" noRot="1" noMove="1" noResize="1" noEditPoints="1" noAdjustHandles="1" noChangeArrowheads="1" noChangeShapeType="1"/>
            </p:cNvSpPr>
            <p:nvPr/>
          </p:nvSpPr>
          <p:spPr>
            <a:xfrm>
              <a:off x="6593593" y="2070430"/>
              <a:ext cx="903404" cy="1533947"/>
            </a:xfrm>
            <a:prstGeom prst="rect">
              <a:avLst/>
            </a:prstGeom>
            <a:solidFill>
              <a:srgbClr val="E15F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34702A1C-65B3-0A18-F26D-12372BCF4D1B}"/>
                </a:ext>
              </a:extLst>
            </p:cNvPr>
            <p:cNvSpPr>
              <a:spLocks noGrp="1" noRot="1" noMove="1" noResize="1" noEditPoints="1" noAdjustHandles="1" noChangeArrowheads="1" noChangeShapeType="1"/>
            </p:cNvSpPr>
            <p:nvPr/>
          </p:nvSpPr>
          <p:spPr>
            <a:xfrm>
              <a:off x="5197475" y="-20170"/>
              <a:ext cx="3009666" cy="2097264"/>
            </a:xfrm>
            <a:prstGeom prst="rect">
              <a:avLst/>
            </a:prstGeom>
            <a:solidFill>
              <a:srgbClr val="0D9D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42808305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0C73AD-9E06-615C-8227-DFA481B48E33}"/>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91A10277-8247-0F40-6A8E-0B100792B764}"/>
              </a:ext>
            </a:extLst>
          </p:cNvPr>
          <p:cNvSpPr>
            <a:spLocks noGrp="1"/>
          </p:cNvSpPr>
          <p:nvPr>
            <p:ph type="title" idx="4294967295"/>
          </p:nvPr>
        </p:nvSpPr>
        <p:spPr>
          <a:xfrm>
            <a:off x="1173732" y="1392334"/>
            <a:ext cx="7430005" cy="297173"/>
          </a:xfrm>
          <a:prstGeom prst="rect">
            <a:avLst/>
          </a:prstGeom>
          <a:noFill/>
          <a:ln>
            <a:noFill/>
            <a:prstDash/>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ts val="2340"/>
              </a:lnSpc>
              <a:spcBef>
                <a:spcPts val="0"/>
              </a:spcBef>
              <a:spcAft>
                <a:spcPts val="0"/>
              </a:spcAft>
              <a:buClrTx/>
              <a:buSzTx/>
              <a:buFontTx/>
              <a:buNone/>
              <a:tabLst/>
              <a:defRPr/>
            </a:pP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Grassroots county allotments</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4" name="Text 1">
            <a:extLst>
              <a:ext uri="{FF2B5EF4-FFF2-40B4-BE49-F238E27FC236}">
                <a16:creationId xmlns:a16="http://schemas.microsoft.com/office/drawing/2014/main" id="{26C65F75-F872-A596-003F-869226365412}"/>
              </a:ext>
            </a:extLst>
          </p:cNvPr>
          <p:cNvSpPr/>
          <p:nvPr/>
        </p:nvSpPr>
        <p:spPr>
          <a:xfrm>
            <a:off x="1191853" y="1837760"/>
            <a:ext cx="6786563" cy="2203297"/>
          </a:xfrm>
          <a:prstGeom prst="rect">
            <a:avLst/>
          </a:prstGeom>
          <a:noFill/>
          <a:ln/>
        </p:spPr>
        <p:txBody>
          <a:bodyPr wrap="square" lIns="0" tIns="0" rIns="0" bIns="0" rtlCol="0" anchor="ctr"/>
          <a:lstStyle/>
          <a:p>
            <a:pPr>
              <a:lnSpc>
                <a:spcPct val="114000"/>
              </a:lnSpc>
              <a:spcAft>
                <a:spcPts val="1200"/>
              </a:spcAft>
            </a:pPr>
            <a:r>
              <a:rPr lang="en-US" sz="1600" dirty="0">
                <a:latin typeface="Arial" panose="020B0604020202020204" pitchFamily="34" charset="0"/>
                <a:cs typeface="Arial" panose="020B0604020202020204" pitchFamily="34" charset="0"/>
              </a:rPr>
              <a:t>The NC Legislature allocates a portion of the state budget for the Grassroots Arts program. Roughly a $6.3 million investment in the arts, $3.8 million for all counties and an additional $2.5 million for Tier 1 and Tier 2 counties, and Tier 3 counties with populations of less than 250,000 people.</a:t>
            </a:r>
          </a:p>
          <a:p>
            <a:pPr marL="285750" indent="-285750">
              <a:spcAft>
                <a:spcPts val="600"/>
              </a:spcAft>
              <a:buFont typeface="Arial" panose="020B0604020202020204" pitchFamily="34" charset="0"/>
              <a:buChar char="•"/>
            </a:pPr>
            <a:r>
              <a:rPr lang="en-US" sz="1600" dirty="0">
                <a:latin typeface="Arial" panose="020B0604020202020204" pitchFamily="34" charset="0"/>
                <a:cs typeface="Arial" panose="020B0604020202020204" pitchFamily="34" charset="0"/>
              </a:rPr>
              <a:t>20 percent in equal grants to all eligible counties</a:t>
            </a:r>
          </a:p>
          <a:p>
            <a:pPr marL="285750" indent="-285750">
              <a:spcAft>
                <a:spcPts val="600"/>
              </a:spcAft>
              <a:buFont typeface="Arial" panose="020B0604020202020204" pitchFamily="34" charset="0"/>
              <a:buChar char="•"/>
            </a:pPr>
            <a:r>
              <a:rPr lang="en-US" sz="1600" dirty="0">
                <a:latin typeface="Arial" panose="020B0604020202020204" pitchFamily="34" charset="0"/>
                <a:cs typeface="Arial" panose="020B0604020202020204" pitchFamily="34" charset="0"/>
              </a:rPr>
              <a:t>80 percent distributed per capita</a:t>
            </a:r>
          </a:p>
        </p:txBody>
      </p:sp>
      <p:sp>
        <p:nvSpPr>
          <p:cNvPr id="6" name="Shape 2">
            <a:extLst>
              <a:ext uri="{FF2B5EF4-FFF2-40B4-BE49-F238E27FC236}">
                <a16:creationId xmlns:a16="http://schemas.microsoft.com/office/drawing/2014/main" id="{C09FC23C-6C3F-0417-78B7-F6628CE2EDCB}"/>
              </a:ext>
              <a:ext uri="{C183D7F6-B498-43B3-948B-1728B52AA6E4}">
                <adec:decorative xmlns:adec="http://schemas.microsoft.com/office/drawing/2017/decorative" val="1"/>
              </a:ext>
            </a:extLst>
          </p:cNvPr>
          <p:cNvSpPr/>
          <p:nvPr/>
        </p:nvSpPr>
        <p:spPr>
          <a:xfrm>
            <a:off x="-1959" y="5011454"/>
            <a:ext cx="9145959" cy="130351"/>
          </a:xfrm>
          <a:prstGeom prst="roundRect">
            <a:avLst>
              <a:gd name="adj" fmla="val -701491"/>
            </a:avLst>
          </a:prstGeom>
          <a:solidFill>
            <a:srgbClr val="006893"/>
          </a:solidFill>
          <a:ln/>
        </p:spPr>
        <p:txBody>
          <a:bodyPr/>
          <a:lstStyle/>
          <a:p>
            <a:endParaRPr lang="en-US"/>
          </a:p>
        </p:txBody>
      </p:sp>
      <p:pic>
        <p:nvPicPr>
          <p:cNvPr id="5" name="Picture 4" descr="North Carolina Arts Council and DNCR logos">
            <a:extLst>
              <a:ext uri="{FF2B5EF4-FFF2-40B4-BE49-F238E27FC236}">
                <a16:creationId xmlns:a16="http://schemas.microsoft.com/office/drawing/2014/main" id="{C2220434-8A4C-8600-E8E8-3A231F96F526}"/>
              </a:ext>
            </a:extLst>
          </p:cNvPr>
          <p:cNvPicPr>
            <a:picLocks noGrp="1" noRot="1" noChangeAspect="1" noMove="1" noResize="1" noEditPoints="1" noAdjustHandles="1" noChangeArrowheads="1" noChangeShapeType="1" noCrop="1"/>
          </p:cNvPicPr>
          <p:nvPr/>
        </p:nvPicPr>
        <p:blipFill>
          <a:blip r:embed="rId3"/>
          <a:stretch>
            <a:fillRect/>
          </a:stretch>
        </p:blipFill>
        <p:spPr>
          <a:xfrm>
            <a:off x="7671412" y="231310"/>
            <a:ext cx="1171460" cy="457756"/>
          </a:xfrm>
          <a:prstGeom prst="rect">
            <a:avLst/>
          </a:prstGeom>
        </p:spPr>
      </p:pic>
    </p:spTree>
    <p:extLst>
      <p:ext uri="{BB962C8B-B14F-4D97-AF65-F5344CB8AC3E}">
        <p14:creationId xmlns:p14="http://schemas.microsoft.com/office/powerpoint/2010/main" val="6522738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98DAFE-14EE-7F47-BCA9-BE0A8E7FEA4E}"/>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84F08D56-1857-1C90-F7EB-D49D62061DBB}"/>
              </a:ext>
              <a:ext uri="{C183D7F6-B498-43B3-948B-1728B52AA6E4}">
                <adec:decorative xmlns:adec="http://schemas.microsoft.com/office/drawing/2017/decorative" val="1"/>
              </a:ext>
            </a:extLst>
          </p:cNvPr>
          <p:cNvPicPr>
            <a:picLocks noChangeAspect="1"/>
          </p:cNvPicPr>
          <p:nvPr/>
        </p:nvPicPr>
        <p:blipFill>
          <a:blip r:embed="rId3"/>
          <a:srcRect l="1739" r="926" b="28127"/>
          <a:stretch>
            <a:fillRect/>
          </a:stretch>
        </p:blipFill>
        <p:spPr>
          <a:xfrm>
            <a:off x="1737360" y="1345475"/>
            <a:ext cx="5486400" cy="3696790"/>
          </a:xfrm>
          <a:prstGeom prst="rect">
            <a:avLst/>
          </a:prstGeom>
          <a:ln>
            <a:solidFill>
              <a:schemeClr val="bg2">
                <a:lumMod val="90000"/>
              </a:schemeClr>
            </a:solidFill>
          </a:ln>
          <a:effectLst>
            <a:outerShdw blurRad="223560" dist="95559" dir="2700000" algn="tl" rotWithShape="0">
              <a:prstClr val="black">
                <a:alpha val="40000"/>
              </a:prstClr>
            </a:outerShdw>
          </a:effectLst>
        </p:spPr>
      </p:pic>
      <p:sp>
        <p:nvSpPr>
          <p:cNvPr id="2" name="Text 0">
            <a:extLst>
              <a:ext uri="{FF2B5EF4-FFF2-40B4-BE49-F238E27FC236}">
                <a16:creationId xmlns:a16="http://schemas.microsoft.com/office/drawing/2014/main" id="{0459BBD2-9A53-673E-114E-44C61950FC4F}"/>
              </a:ext>
            </a:extLst>
          </p:cNvPr>
          <p:cNvSpPr>
            <a:spLocks noGrp="1"/>
          </p:cNvSpPr>
          <p:nvPr>
            <p:ph type="title" idx="4294967295"/>
          </p:nvPr>
        </p:nvSpPr>
        <p:spPr>
          <a:xfrm>
            <a:off x="368360" y="873344"/>
            <a:ext cx="3810000" cy="29717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ts val="2340"/>
              </a:lnSpc>
              <a:spcBef>
                <a:spcPts val="0"/>
              </a:spcBef>
              <a:spcAft>
                <a:spcPts val="0"/>
              </a:spcAft>
              <a:buClrTx/>
              <a:buSzTx/>
              <a:buFontTx/>
              <a:buNone/>
              <a:tabLst/>
              <a:defRPr/>
            </a:pP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County allotment chart</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3" name="Text 1">
            <a:extLst>
              <a:ext uri="{FF2B5EF4-FFF2-40B4-BE49-F238E27FC236}">
                <a16:creationId xmlns:a16="http://schemas.microsoft.com/office/drawing/2014/main" id="{05C8CC4A-AF40-713C-5E79-C490A012C547}"/>
              </a:ext>
            </a:extLst>
          </p:cNvPr>
          <p:cNvSpPr/>
          <p:nvPr/>
        </p:nvSpPr>
        <p:spPr>
          <a:xfrm>
            <a:off x="366409" y="477775"/>
            <a:ext cx="3810000" cy="243818"/>
          </a:xfrm>
          <a:prstGeom prst="rect">
            <a:avLst/>
          </a:prstGeom>
          <a:noFill/>
          <a:ln/>
        </p:spPr>
        <p:txBody>
          <a:bodyPr wrap="square" lIns="0" tIns="0" rIns="0" bIns="0" rtlCol="0" anchor="t"/>
          <a:lstStyle/>
          <a:p>
            <a:pPr>
              <a:lnSpc>
                <a:spcPts val="2340"/>
              </a:lnSpc>
            </a:pPr>
            <a:r>
              <a:rPr lang="en-US" kern="0" spc="-24" dirty="0">
                <a:solidFill>
                  <a:srgbClr val="006893"/>
                </a:solidFill>
                <a:latin typeface="Arial" panose="020B0604020202020204" pitchFamily="34" charset="0"/>
                <a:ea typeface="Space Grotesk" pitchFamily="34" charset="-122"/>
                <a:cs typeface="Arial" panose="020B0604020202020204" pitchFamily="34" charset="0"/>
              </a:rPr>
              <a:t>Grassroots county allotments</a:t>
            </a:r>
            <a:endParaRPr lang="en-US" dirty="0"/>
          </a:p>
        </p:txBody>
      </p:sp>
      <p:sp>
        <p:nvSpPr>
          <p:cNvPr id="24" name="Shape 3">
            <a:extLst>
              <a:ext uri="{FF2B5EF4-FFF2-40B4-BE49-F238E27FC236}">
                <a16:creationId xmlns:a16="http://schemas.microsoft.com/office/drawing/2014/main" id="{865BD777-D427-8988-8ED1-F0545DC38273}"/>
              </a:ext>
              <a:ext uri="{C183D7F6-B498-43B3-948B-1728B52AA6E4}">
                <adec:decorative xmlns:adec="http://schemas.microsoft.com/office/drawing/2017/decorative" val="1"/>
              </a:ext>
            </a:extLst>
          </p:cNvPr>
          <p:cNvSpPr/>
          <p:nvPr/>
        </p:nvSpPr>
        <p:spPr>
          <a:xfrm>
            <a:off x="-1959" y="5011454"/>
            <a:ext cx="9145959" cy="130351"/>
          </a:xfrm>
          <a:prstGeom prst="roundRect">
            <a:avLst>
              <a:gd name="adj" fmla="val -701491"/>
            </a:avLst>
          </a:prstGeom>
          <a:solidFill>
            <a:srgbClr val="006893"/>
          </a:solidFill>
          <a:ln/>
        </p:spPr>
        <p:txBody>
          <a:bodyPr/>
          <a:lstStyle/>
          <a:p>
            <a:endParaRPr lang="en-US"/>
          </a:p>
        </p:txBody>
      </p:sp>
      <p:pic>
        <p:nvPicPr>
          <p:cNvPr id="6" name="Picture 5" descr="North Carolina Arts Council and DNCR logos">
            <a:extLst>
              <a:ext uri="{FF2B5EF4-FFF2-40B4-BE49-F238E27FC236}">
                <a16:creationId xmlns:a16="http://schemas.microsoft.com/office/drawing/2014/main" id="{8F790FC0-C6AC-0CC4-4F2D-BD938CEDD730}"/>
              </a:ext>
            </a:extLst>
          </p:cNvPr>
          <p:cNvPicPr/>
          <p:nvPr/>
        </p:nvPicPr>
        <p:blipFill>
          <a:blip r:embed="rId4"/>
          <a:stretch>
            <a:fillRect/>
          </a:stretch>
        </p:blipFill>
        <p:spPr>
          <a:xfrm>
            <a:off x="7671412" y="231310"/>
            <a:ext cx="1171460" cy="457756"/>
          </a:xfrm>
          <a:prstGeom prst="rect">
            <a:avLst/>
          </a:prstGeom>
        </p:spPr>
      </p:pic>
    </p:spTree>
    <p:extLst>
      <p:ext uri="{BB962C8B-B14F-4D97-AF65-F5344CB8AC3E}">
        <p14:creationId xmlns:p14="http://schemas.microsoft.com/office/powerpoint/2010/main" val="6191477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D56EE-076A-1839-0BB5-BE1A2809FFFE}"/>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3D804233-2EC9-FC98-8541-09B020294822}"/>
              </a:ext>
            </a:extLst>
          </p:cNvPr>
          <p:cNvSpPr>
            <a:spLocks noGrp="1"/>
          </p:cNvSpPr>
          <p:nvPr>
            <p:ph type="title" idx="4294967295"/>
          </p:nvPr>
        </p:nvSpPr>
        <p:spPr>
          <a:xfrm>
            <a:off x="4859337" y="811352"/>
            <a:ext cx="3810000" cy="67698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spcBef>
                <a:spcPts val="0"/>
              </a:spcBef>
              <a:spcAft>
                <a:spcPts val="0"/>
              </a:spcAft>
              <a:buClrTx/>
              <a:buSzTx/>
              <a:buFontTx/>
              <a:buNone/>
              <a:tabLst/>
              <a:defRPr/>
            </a:pP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Approved uses of Grassroots funds</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5" name="Text 2">
            <a:extLst>
              <a:ext uri="{FF2B5EF4-FFF2-40B4-BE49-F238E27FC236}">
                <a16:creationId xmlns:a16="http://schemas.microsoft.com/office/drawing/2014/main" id="{20E7D2FD-D280-FF34-2DA9-5105F52A70C9}"/>
              </a:ext>
            </a:extLst>
          </p:cNvPr>
          <p:cNvSpPr/>
          <p:nvPr/>
        </p:nvSpPr>
        <p:spPr>
          <a:xfrm>
            <a:off x="4857124" y="1460090"/>
            <a:ext cx="3809926" cy="3207672"/>
          </a:xfrm>
          <a:prstGeom prst="rect">
            <a:avLst/>
          </a:prstGeom>
          <a:noFill/>
          <a:ln/>
        </p:spPr>
        <p:txBody>
          <a:bodyPr wrap="square" lIns="0" tIns="0" rIns="0" bIns="0" rtlCol="0" anchor="b"/>
          <a:lstStyle/>
          <a:p>
            <a:pPr marL="171450" indent="-171450" algn="l">
              <a:lnSpc>
                <a:spcPct val="114000"/>
              </a:lnSpc>
              <a:spcAft>
                <a:spcPts val="1200"/>
              </a:spcAft>
              <a:buFont typeface="Arial" panose="020B0604020202020204" pitchFamily="34" charset="0"/>
              <a:buChar char="•"/>
            </a:pPr>
            <a:r>
              <a:rPr lang="en-US" sz="1600" kern="0" spc="-12" dirty="0">
                <a:solidFill>
                  <a:srgbClr val="006893"/>
                </a:solidFill>
                <a:latin typeface="Arial" panose="020B0604020202020204" pitchFamily="34" charset="0"/>
                <a:ea typeface="Lato" pitchFamily="34" charset="-122"/>
                <a:cs typeface="Arial" panose="020B0604020202020204" pitchFamily="34" charset="0"/>
              </a:rPr>
              <a:t>Grassroots Partners can use up to 50 percent of the Grassroots grant for operating expenses.</a:t>
            </a:r>
          </a:p>
          <a:p>
            <a:pPr marL="171450" indent="-171450" algn="l">
              <a:lnSpc>
                <a:spcPct val="114000"/>
              </a:lnSpc>
              <a:spcAft>
                <a:spcPts val="1200"/>
              </a:spcAft>
              <a:buFont typeface="Arial" panose="020B0604020202020204" pitchFamily="34" charset="0"/>
              <a:buChar char="•"/>
            </a:pPr>
            <a:r>
              <a:rPr lang="en-US" sz="1600" kern="0" spc="-12" dirty="0">
                <a:solidFill>
                  <a:srgbClr val="006893"/>
                </a:solidFill>
                <a:latin typeface="Arial" panose="020B0604020202020204" pitchFamily="34" charset="0"/>
                <a:ea typeface="Lato" pitchFamily="34" charset="-122"/>
                <a:cs typeface="Arial" panose="020B0604020202020204" pitchFamily="34" charset="0"/>
              </a:rPr>
              <a:t>Grassroots Partners can use the remaining funds for arts programs they conduct, or to subgrant funds to support arts organizations and artists in their county.  </a:t>
            </a:r>
          </a:p>
        </p:txBody>
      </p:sp>
      <p:pic>
        <p:nvPicPr>
          <p:cNvPr id="6" name="Image 0">
            <a:extLst>
              <a:ext uri="{FF2B5EF4-FFF2-40B4-BE49-F238E27FC236}">
                <a16:creationId xmlns:a16="http://schemas.microsoft.com/office/drawing/2014/main" id="{AF134826-F7FC-144C-2583-B1D7C05B6833}"/>
              </a:ext>
              <a:ext uri="{C183D7F6-B498-43B3-948B-1728B52AA6E4}">
                <adec:decorative xmlns:adec="http://schemas.microsoft.com/office/drawing/2017/decorative" val="1"/>
              </a:ext>
            </a:extLst>
          </p:cNvPr>
          <p:cNvPicPr>
            <a:picLocks noChangeAspect="1"/>
          </p:cNvPicPr>
          <p:nvPr/>
        </p:nvPicPr>
        <p:blipFill>
          <a:blip r:embed="rId3"/>
          <a:srcRect l="8361" r="8361"/>
          <a:stretch/>
        </p:blipFill>
        <p:spPr>
          <a:xfrm>
            <a:off x="0" y="0"/>
            <a:ext cx="4553619" cy="5020000"/>
          </a:xfrm>
          <a:prstGeom prst="rect">
            <a:avLst/>
          </a:prstGeom>
        </p:spPr>
      </p:pic>
      <p:sp>
        <p:nvSpPr>
          <p:cNvPr id="8" name="Shape 3">
            <a:extLst>
              <a:ext uri="{FF2B5EF4-FFF2-40B4-BE49-F238E27FC236}">
                <a16:creationId xmlns:a16="http://schemas.microsoft.com/office/drawing/2014/main" id="{B6183037-43F8-D27C-434E-36343ED56614}"/>
              </a:ext>
              <a:ext uri="{C183D7F6-B498-43B3-948B-1728B52AA6E4}">
                <adec:decorative xmlns:adec="http://schemas.microsoft.com/office/drawing/2017/decorative" val="1"/>
              </a:ext>
            </a:extLst>
          </p:cNvPr>
          <p:cNvSpPr/>
          <p:nvPr/>
        </p:nvSpPr>
        <p:spPr>
          <a:xfrm>
            <a:off x="-1959" y="5011454"/>
            <a:ext cx="9145959" cy="130351"/>
          </a:xfrm>
          <a:prstGeom prst="roundRect">
            <a:avLst>
              <a:gd name="adj" fmla="val -701491"/>
            </a:avLst>
          </a:prstGeom>
          <a:solidFill>
            <a:srgbClr val="006893"/>
          </a:solidFill>
          <a:ln/>
        </p:spPr>
        <p:txBody>
          <a:bodyPr/>
          <a:lstStyle/>
          <a:p>
            <a:endParaRPr lang="en-US"/>
          </a:p>
        </p:txBody>
      </p:sp>
      <p:sp>
        <p:nvSpPr>
          <p:cNvPr id="2" name="Rectangle 1">
            <a:extLst>
              <a:ext uri="{FF2B5EF4-FFF2-40B4-BE49-F238E27FC236}">
                <a16:creationId xmlns:a16="http://schemas.microsoft.com/office/drawing/2014/main" id="{6A7EFE68-5DD7-0FA4-21D0-EC593BF21DEA}"/>
              </a:ext>
              <a:ext uri="{C183D7F6-B498-43B3-948B-1728B52AA6E4}">
                <adec:decorative xmlns:adec="http://schemas.microsoft.com/office/drawing/2017/decorative" val="1"/>
              </a:ext>
            </a:extLst>
          </p:cNvPr>
          <p:cNvSpPr/>
          <p:nvPr/>
        </p:nvSpPr>
        <p:spPr>
          <a:xfrm>
            <a:off x="0" y="4435102"/>
            <a:ext cx="4548753" cy="578604"/>
          </a:xfrm>
          <a:prstGeom prst="rect">
            <a:avLst/>
          </a:prstGeom>
          <a:solidFill>
            <a:schemeClr val="tx1">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2285AE31-5BBB-833B-C10F-CBD71A29B62D}"/>
              </a:ext>
            </a:extLst>
          </p:cNvPr>
          <p:cNvSpPr txBox="1"/>
          <p:nvPr/>
        </p:nvSpPr>
        <p:spPr>
          <a:xfrm flipH="1">
            <a:off x="359594" y="4587831"/>
            <a:ext cx="3838319" cy="276999"/>
          </a:xfrm>
          <a:prstGeom prst="rect">
            <a:avLst/>
          </a:prstGeom>
          <a:noFill/>
        </p:spPr>
        <p:txBody>
          <a:bodyPr wrap="square" rtlCol="0" anchor="ctr">
            <a:spAutoFit/>
          </a:bodyPr>
          <a:lstStyle/>
          <a:p>
            <a:pPr algn="ctr"/>
            <a:r>
              <a:rPr lang="en-US" sz="1200" i="1" dirty="0">
                <a:solidFill>
                  <a:schemeClr val="bg1"/>
                </a:solidFill>
                <a:latin typeface="Arial" panose="020B0604020202020204" pitchFamily="34" charset="0"/>
                <a:ea typeface="Fira Sans" panose="020B0503050000020004" pitchFamily="34" charset="0"/>
                <a:cs typeface="Arial" panose="020B0604020202020204" pitchFamily="34" charset="0"/>
              </a:rPr>
              <a:t>Image courtesy of Toe River Arts Council</a:t>
            </a:r>
          </a:p>
        </p:txBody>
      </p:sp>
    </p:spTree>
    <p:extLst>
      <p:ext uri="{BB962C8B-B14F-4D97-AF65-F5344CB8AC3E}">
        <p14:creationId xmlns:p14="http://schemas.microsoft.com/office/powerpoint/2010/main" val="12791113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60ED8B-9559-261C-540C-6A79E1AC247C}"/>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A813A03A-8123-97B1-58BB-FB137E368CE1}"/>
              </a:ext>
            </a:extLst>
          </p:cNvPr>
          <p:cNvSpPr>
            <a:spLocks noGrp="1"/>
          </p:cNvSpPr>
          <p:nvPr>
            <p:ph type="title" idx="4294967295"/>
          </p:nvPr>
        </p:nvSpPr>
        <p:spPr>
          <a:xfrm>
            <a:off x="476161" y="477488"/>
            <a:ext cx="8192319" cy="8212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spcBef>
                <a:spcPts val="0"/>
              </a:spcBef>
              <a:spcAft>
                <a:spcPts val="0"/>
              </a:spcAft>
              <a:buClrTx/>
              <a:buSzTx/>
              <a:buFontTx/>
              <a:buNone/>
              <a:tabLst/>
              <a:defRPr/>
            </a:pP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Examples of arts programs that are commonly </a:t>
            </a:r>
            <a:b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b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funded with Grassroots funds include:</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4" name="Text 1">
            <a:extLst>
              <a:ext uri="{FF2B5EF4-FFF2-40B4-BE49-F238E27FC236}">
                <a16:creationId xmlns:a16="http://schemas.microsoft.com/office/drawing/2014/main" id="{8606908F-099F-0471-46A8-8457BACAA074}"/>
              </a:ext>
            </a:extLst>
          </p:cNvPr>
          <p:cNvSpPr/>
          <p:nvPr/>
        </p:nvSpPr>
        <p:spPr>
          <a:xfrm>
            <a:off x="476161" y="1540421"/>
            <a:ext cx="8142833" cy="2823235"/>
          </a:xfrm>
          <a:prstGeom prst="rect">
            <a:avLst/>
          </a:prstGeom>
          <a:noFill/>
          <a:ln/>
        </p:spPr>
        <p:txBody>
          <a:bodyPr wrap="square" lIns="0" tIns="0" rIns="0" bIns="0" rtlCol="0" anchor="t"/>
          <a:lstStyle/>
          <a:p>
            <a:pPr marL="342900" indent="-342900" algn="l">
              <a:lnSpc>
                <a:spcPct val="130000"/>
              </a:lnSpc>
              <a:spcAft>
                <a:spcPts val="600"/>
              </a:spcAft>
              <a:buSzPct val="100000"/>
              <a:buFont typeface="Wingdings" pitchFamily="2" charset="2"/>
              <a:buChar char="ü"/>
            </a:pPr>
            <a:r>
              <a:rPr lang="en-US" sz="1600" kern="0" spc="-12" dirty="0">
                <a:solidFill>
                  <a:srgbClr val="006893"/>
                </a:solidFill>
                <a:latin typeface="Arial" panose="020B0604020202020204" pitchFamily="34" charset="0"/>
                <a:ea typeface="Lato" pitchFamily="34" charset="-122"/>
                <a:cs typeface="Arial" panose="020B0604020202020204" pitchFamily="34" charset="0"/>
              </a:rPr>
              <a:t>Performances</a:t>
            </a:r>
            <a:endParaRPr lang="en-US" sz="1600" dirty="0">
              <a:latin typeface="Arial" panose="020B0604020202020204" pitchFamily="34" charset="0"/>
              <a:cs typeface="Arial" panose="020B0604020202020204" pitchFamily="34" charset="0"/>
            </a:endParaRPr>
          </a:p>
          <a:p>
            <a:pPr marL="342900" indent="-342900" algn="l">
              <a:lnSpc>
                <a:spcPct val="130000"/>
              </a:lnSpc>
              <a:spcAft>
                <a:spcPts val="600"/>
              </a:spcAft>
              <a:buSzPct val="100000"/>
              <a:buFont typeface="Wingdings" pitchFamily="2" charset="2"/>
              <a:buChar char="ü"/>
            </a:pPr>
            <a:r>
              <a:rPr lang="en-US" sz="1600" kern="0" spc="-12" dirty="0">
                <a:solidFill>
                  <a:srgbClr val="006893"/>
                </a:solidFill>
                <a:latin typeface="Arial" panose="020B0604020202020204" pitchFamily="34" charset="0"/>
                <a:ea typeface="Lato" pitchFamily="34" charset="-122"/>
                <a:cs typeface="Arial" panose="020B0604020202020204" pitchFamily="34" charset="0"/>
              </a:rPr>
              <a:t>Festivals</a:t>
            </a:r>
            <a:endParaRPr lang="en-US" sz="1600" dirty="0">
              <a:latin typeface="Arial" panose="020B0604020202020204" pitchFamily="34" charset="0"/>
              <a:cs typeface="Arial" panose="020B0604020202020204" pitchFamily="34" charset="0"/>
            </a:endParaRPr>
          </a:p>
          <a:p>
            <a:pPr marL="342900" indent="-342900" algn="l">
              <a:lnSpc>
                <a:spcPct val="130000"/>
              </a:lnSpc>
              <a:spcAft>
                <a:spcPts val="600"/>
              </a:spcAft>
              <a:buSzPct val="100000"/>
              <a:buFont typeface="Wingdings" pitchFamily="2" charset="2"/>
              <a:buChar char="ü"/>
            </a:pPr>
            <a:r>
              <a:rPr lang="en-US" sz="1600" kern="0" spc="-12" dirty="0">
                <a:solidFill>
                  <a:srgbClr val="006893"/>
                </a:solidFill>
                <a:latin typeface="Arial" panose="020B0604020202020204" pitchFamily="34" charset="0"/>
                <a:ea typeface="Lato" pitchFamily="34" charset="-122"/>
                <a:cs typeface="Arial" panose="020B0604020202020204" pitchFamily="34" charset="0"/>
              </a:rPr>
              <a:t>Art exhibitions </a:t>
            </a:r>
          </a:p>
          <a:p>
            <a:pPr marL="342900" indent="-342900" algn="l">
              <a:lnSpc>
                <a:spcPct val="130000"/>
              </a:lnSpc>
              <a:spcAft>
                <a:spcPts val="600"/>
              </a:spcAft>
              <a:buSzPct val="100000"/>
              <a:buFont typeface="Wingdings" pitchFamily="2" charset="2"/>
              <a:buChar char="ü"/>
            </a:pPr>
            <a:r>
              <a:rPr lang="en-US" sz="1600" kern="0" spc="-12" dirty="0">
                <a:solidFill>
                  <a:srgbClr val="006893"/>
                </a:solidFill>
                <a:latin typeface="Arial" panose="020B0604020202020204" pitchFamily="34" charset="0"/>
                <a:ea typeface="Lato" pitchFamily="34" charset="-122"/>
                <a:cs typeface="Arial" panose="020B0604020202020204" pitchFamily="34" charset="0"/>
              </a:rPr>
              <a:t>Arts camps and after-school programs </a:t>
            </a:r>
          </a:p>
          <a:p>
            <a:pPr marL="342900" indent="-342900" algn="l">
              <a:lnSpc>
                <a:spcPct val="130000"/>
              </a:lnSpc>
              <a:spcAft>
                <a:spcPts val="600"/>
              </a:spcAft>
              <a:buSzPct val="100000"/>
              <a:buFont typeface="Wingdings" pitchFamily="2" charset="2"/>
              <a:buChar char="ü"/>
            </a:pPr>
            <a:r>
              <a:rPr lang="en-US" sz="1600" kern="0" spc="-12" dirty="0">
                <a:solidFill>
                  <a:srgbClr val="006893"/>
                </a:solidFill>
                <a:latin typeface="Arial" panose="020B0604020202020204" pitchFamily="34" charset="0"/>
                <a:ea typeface="Lato" pitchFamily="34" charset="-122"/>
                <a:cs typeface="Arial" panose="020B0604020202020204" pitchFamily="34" charset="0"/>
              </a:rPr>
              <a:t>Artist Residencies for schools </a:t>
            </a:r>
          </a:p>
          <a:p>
            <a:pPr marL="342900" indent="-342900" algn="l">
              <a:lnSpc>
                <a:spcPct val="130000"/>
              </a:lnSpc>
              <a:spcAft>
                <a:spcPts val="600"/>
              </a:spcAft>
              <a:buSzPct val="100000"/>
              <a:buFont typeface="Wingdings" pitchFamily="2" charset="2"/>
              <a:buChar char="ü"/>
            </a:pPr>
            <a:r>
              <a:rPr lang="en-US" sz="1600" kern="0" spc="-12" dirty="0">
                <a:solidFill>
                  <a:srgbClr val="006893"/>
                </a:solidFill>
                <a:latin typeface="Arial" panose="020B0604020202020204" pitchFamily="34" charset="0"/>
                <a:ea typeface="Lato" pitchFamily="34" charset="-122"/>
                <a:cs typeface="Arial" panose="020B0604020202020204" pitchFamily="34" charset="0"/>
              </a:rPr>
              <a:t>Artist fees for classes and workshops </a:t>
            </a:r>
          </a:p>
          <a:p>
            <a:pPr marL="342900" indent="-342900" algn="l">
              <a:lnSpc>
                <a:spcPct val="130000"/>
              </a:lnSpc>
              <a:spcAft>
                <a:spcPts val="600"/>
              </a:spcAft>
              <a:buSzPct val="100000"/>
              <a:buFont typeface="Wingdings" pitchFamily="2" charset="2"/>
              <a:buChar char="ü"/>
            </a:pPr>
            <a:r>
              <a:rPr lang="en-US" sz="1600" kern="0" spc="-12" dirty="0">
                <a:solidFill>
                  <a:srgbClr val="006893"/>
                </a:solidFill>
                <a:latin typeface="Arial" panose="020B0604020202020204" pitchFamily="34" charset="0"/>
                <a:ea typeface="Lato" pitchFamily="34" charset="-122"/>
                <a:cs typeface="Arial" panose="020B0604020202020204" pitchFamily="34" charset="0"/>
              </a:rPr>
              <a:t>Marketing for arts programs</a:t>
            </a:r>
          </a:p>
        </p:txBody>
      </p:sp>
      <p:sp>
        <p:nvSpPr>
          <p:cNvPr id="6" name="Shape 2">
            <a:extLst>
              <a:ext uri="{FF2B5EF4-FFF2-40B4-BE49-F238E27FC236}">
                <a16:creationId xmlns:a16="http://schemas.microsoft.com/office/drawing/2014/main" id="{0489745A-6FF5-888A-84A8-B17CBB3A5E68}"/>
              </a:ext>
              <a:ext uri="{C183D7F6-B498-43B3-948B-1728B52AA6E4}">
                <adec:decorative xmlns:adec="http://schemas.microsoft.com/office/drawing/2017/decorative" val="1"/>
              </a:ext>
            </a:extLst>
          </p:cNvPr>
          <p:cNvSpPr/>
          <p:nvPr/>
        </p:nvSpPr>
        <p:spPr>
          <a:xfrm>
            <a:off x="-1959" y="5011454"/>
            <a:ext cx="9145959" cy="130351"/>
          </a:xfrm>
          <a:prstGeom prst="roundRect">
            <a:avLst>
              <a:gd name="adj" fmla="val -701491"/>
            </a:avLst>
          </a:prstGeom>
          <a:solidFill>
            <a:srgbClr val="006893"/>
          </a:solidFill>
          <a:ln/>
        </p:spPr>
        <p:txBody>
          <a:bodyPr/>
          <a:lstStyle/>
          <a:p>
            <a:endParaRPr lang="en-US"/>
          </a:p>
        </p:txBody>
      </p:sp>
      <p:pic>
        <p:nvPicPr>
          <p:cNvPr id="5" name="Picture 4" descr="North Carolina Arts Council and DNCR logos">
            <a:extLst>
              <a:ext uri="{FF2B5EF4-FFF2-40B4-BE49-F238E27FC236}">
                <a16:creationId xmlns:a16="http://schemas.microsoft.com/office/drawing/2014/main" id="{911629ED-34CC-92F8-2C80-7F2375790D7A}"/>
              </a:ext>
            </a:extLst>
          </p:cNvPr>
          <p:cNvPicPr>
            <a:picLocks noChangeAspect="1"/>
          </p:cNvPicPr>
          <p:nvPr/>
        </p:nvPicPr>
        <p:blipFill>
          <a:blip r:embed="rId3"/>
          <a:stretch>
            <a:fillRect/>
          </a:stretch>
        </p:blipFill>
        <p:spPr>
          <a:xfrm>
            <a:off x="7671412" y="231310"/>
            <a:ext cx="1171460" cy="457756"/>
          </a:xfrm>
          <a:prstGeom prst="rect">
            <a:avLst/>
          </a:prstGeom>
        </p:spPr>
      </p:pic>
      <p:sp>
        <p:nvSpPr>
          <p:cNvPr id="7" name="TextBox 6">
            <a:extLst>
              <a:ext uri="{FF2B5EF4-FFF2-40B4-BE49-F238E27FC236}">
                <a16:creationId xmlns:a16="http://schemas.microsoft.com/office/drawing/2014/main" id="{8B3D82AB-4309-786E-EB22-C8FAF2529E02}"/>
              </a:ext>
            </a:extLst>
          </p:cNvPr>
          <p:cNvSpPr txBox="1"/>
          <p:nvPr/>
        </p:nvSpPr>
        <p:spPr>
          <a:xfrm>
            <a:off x="4661647" y="-1810871"/>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40035540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1DE9B5-28CA-252E-E376-71694691A5D2}"/>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DE2E6C13-EF10-84C4-8BA2-5185615DA011}"/>
              </a:ext>
            </a:extLst>
          </p:cNvPr>
          <p:cNvSpPr>
            <a:spLocks noGrp="1"/>
          </p:cNvSpPr>
          <p:nvPr>
            <p:ph type="title" idx="4294967295"/>
          </p:nvPr>
        </p:nvSpPr>
        <p:spPr>
          <a:xfrm>
            <a:off x="476161" y="477488"/>
            <a:ext cx="8192319" cy="8212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spcBef>
                <a:spcPts val="0"/>
              </a:spcBef>
              <a:spcAft>
                <a:spcPts val="0"/>
              </a:spcAft>
              <a:buClrTx/>
              <a:buSzTx/>
              <a:buFontTx/>
              <a:buNone/>
              <a:tabLst/>
              <a:defRPr/>
            </a:pP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Grassroots money may </a:t>
            </a:r>
            <a:r>
              <a:rPr kumimoji="0" lang="en-US" sz="2400" b="1" i="1" u="sng"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not</a:t>
            </a: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 be used </a:t>
            </a:r>
            <a:b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b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for the following:</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4" name="Text 1">
            <a:extLst>
              <a:ext uri="{FF2B5EF4-FFF2-40B4-BE49-F238E27FC236}">
                <a16:creationId xmlns:a16="http://schemas.microsoft.com/office/drawing/2014/main" id="{B3928E2C-607C-9E83-E751-511E078C3AB5}"/>
              </a:ext>
            </a:extLst>
          </p:cNvPr>
          <p:cNvSpPr/>
          <p:nvPr/>
        </p:nvSpPr>
        <p:spPr>
          <a:xfrm>
            <a:off x="476161" y="1540421"/>
            <a:ext cx="8142833" cy="2823235"/>
          </a:xfrm>
          <a:prstGeom prst="rect">
            <a:avLst/>
          </a:prstGeom>
          <a:noFill/>
          <a:ln/>
        </p:spPr>
        <p:txBody>
          <a:bodyPr wrap="square" lIns="0" tIns="0" rIns="0" bIns="0" rtlCol="0" anchor="t"/>
          <a:lstStyle/>
          <a:p>
            <a:pPr marL="342900" indent="-342900" algn="l">
              <a:lnSpc>
                <a:spcPct val="130000"/>
              </a:lnSpc>
              <a:spcAft>
                <a:spcPts val="600"/>
              </a:spcAft>
              <a:buSzPct val="80000"/>
              <a:buFont typeface="System Font Regular"/>
              <a:buChar char="❌"/>
            </a:pPr>
            <a:r>
              <a:rPr lang="en-US" sz="1600" kern="0" spc="-12" dirty="0">
                <a:solidFill>
                  <a:srgbClr val="006893"/>
                </a:solidFill>
                <a:latin typeface="Arial" panose="020B0604020202020204" pitchFamily="34" charset="0"/>
                <a:ea typeface="Lato" pitchFamily="34" charset="-122"/>
                <a:cs typeface="Arial" panose="020B0604020202020204" pitchFamily="34" charset="0"/>
              </a:rPr>
              <a:t>Art, music, or dance therapists</a:t>
            </a:r>
          </a:p>
          <a:p>
            <a:pPr marL="342900" indent="-342900" algn="l">
              <a:lnSpc>
                <a:spcPct val="130000"/>
              </a:lnSpc>
              <a:spcAft>
                <a:spcPts val="600"/>
              </a:spcAft>
              <a:buSzPct val="80000"/>
              <a:buFont typeface="System Font Regular"/>
              <a:buChar char="❌"/>
            </a:pPr>
            <a:r>
              <a:rPr lang="en-US" sz="1600" kern="0" spc="-12" dirty="0">
                <a:solidFill>
                  <a:srgbClr val="006893"/>
                </a:solidFill>
                <a:latin typeface="Arial" panose="020B0604020202020204" pitchFamily="34" charset="0"/>
                <a:ea typeface="Lato" pitchFamily="34" charset="-122"/>
                <a:cs typeface="Arial" panose="020B0604020202020204" pitchFamily="34" charset="0"/>
              </a:rPr>
              <a:t>Purchase of artwork </a:t>
            </a:r>
            <a:endParaRPr lang="en-US" sz="1600" dirty="0">
              <a:latin typeface="Arial" panose="020B0604020202020204" pitchFamily="34" charset="0"/>
              <a:cs typeface="Arial" panose="020B0604020202020204" pitchFamily="34" charset="0"/>
            </a:endParaRPr>
          </a:p>
          <a:p>
            <a:pPr marL="342900" indent="-342900" algn="l">
              <a:lnSpc>
                <a:spcPct val="130000"/>
              </a:lnSpc>
              <a:spcAft>
                <a:spcPts val="600"/>
              </a:spcAft>
              <a:buSzPct val="80000"/>
              <a:buFont typeface="System Font Regular"/>
              <a:buChar char="❌"/>
            </a:pPr>
            <a:r>
              <a:rPr lang="en-US" sz="1600" kern="0" spc="-12" dirty="0">
                <a:solidFill>
                  <a:srgbClr val="006893"/>
                </a:solidFill>
                <a:latin typeface="Arial" panose="020B0604020202020204" pitchFamily="34" charset="0"/>
                <a:ea typeface="Lato" pitchFamily="34" charset="-122"/>
                <a:cs typeface="Arial" panose="020B0604020202020204" pitchFamily="34" charset="0"/>
              </a:rPr>
              <a:t>Fundraising Events </a:t>
            </a:r>
          </a:p>
          <a:p>
            <a:pPr marL="342900" indent="-342900" algn="l">
              <a:lnSpc>
                <a:spcPct val="130000"/>
              </a:lnSpc>
              <a:spcAft>
                <a:spcPts val="600"/>
              </a:spcAft>
              <a:buSzPct val="80000"/>
              <a:buFont typeface="System Font Regular"/>
              <a:buChar char="❌"/>
            </a:pPr>
            <a:r>
              <a:rPr lang="en-US" sz="1600" kern="0" spc="-12" dirty="0">
                <a:solidFill>
                  <a:srgbClr val="006893"/>
                </a:solidFill>
                <a:latin typeface="Arial" panose="020B0604020202020204" pitchFamily="34" charset="0"/>
                <a:ea typeface="Lato" pitchFamily="34" charset="-122"/>
                <a:cs typeface="Arial" panose="020B0604020202020204" pitchFamily="34" charset="0"/>
              </a:rPr>
              <a:t>Internal programs for schools, colleges, universities, or libraries </a:t>
            </a:r>
          </a:p>
          <a:p>
            <a:pPr marL="342900" indent="-342900" algn="l">
              <a:lnSpc>
                <a:spcPct val="130000"/>
              </a:lnSpc>
              <a:spcAft>
                <a:spcPts val="600"/>
              </a:spcAft>
              <a:buSzPct val="80000"/>
              <a:buFont typeface="System Font Regular"/>
              <a:buChar char="❌"/>
            </a:pPr>
            <a:r>
              <a:rPr lang="en-US" sz="1600" kern="0" spc="-12" dirty="0">
                <a:solidFill>
                  <a:srgbClr val="006893"/>
                </a:solidFill>
                <a:latin typeface="Arial" panose="020B0604020202020204" pitchFamily="34" charset="0"/>
                <a:ea typeface="Lato" pitchFamily="34" charset="-122"/>
                <a:cs typeface="Arial" panose="020B0604020202020204" pitchFamily="34" charset="0"/>
              </a:rPr>
              <a:t>Tuition for academic study</a:t>
            </a:r>
          </a:p>
          <a:p>
            <a:pPr algn="l">
              <a:lnSpc>
                <a:spcPct val="130000"/>
              </a:lnSpc>
              <a:spcAft>
                <a:spcPts val="600"/>
              </a:spcAft>
              <a:buSzPct val="80000"/>
            </a:pPr>
            <a:endParaRPr lang="en-US" sz="1600" kern="0" spc="-12" dirty="0">
              <a:solidFill>
                <a:srgbClr val="006893"/>
              </a:solidFill>
              <a:latin typeface="Arial" panose="020B0604020202020204" pitchFamily="34" charset="0"/>
              <a:ea typeface="Lato" pitchFamily="34" charset="-122"/>
              <a:cs typeface="Arial" panose="020B0604020202020204" pitchFamily="34" charset="0"/>
            </a:endParaRPr>
          </a:p>
          <a:p>
            <a:pPr algn="l">
              <a:lnSpc>
                <a:spcPct val="130000"/>
              </a:lnSpc>
              <a:spcAft>
                <a:spcPts val="600"/>
              </a:spcAft>
              <a:buSzPct val="80000"/>
            </a:pPr>
            <a:r>
              <a:rPr lang="en-US" sz="1600" i="1" kern="0" spc="-12" dirty="0">
                <a:solidFill>
                  <a:srgbClr val="006893"/>
                </a:solidFill>
                <a:latin typeface="Arial" panose="020B0604020202020204" pitchFamily="34" charset="0"/>
                <a:ea typeface="Lato" pitchFamily="34" charset="-122"/>
                <a:cs typeface="Arial" panose="020B0604020202020204" pitchFamily="34" charset="0"/>
              </a:rPr>
              <a:t>Additional funding policies are in the Grassroots Arts Program Guidebook</a:t>
            </a:r>
            <a:r>
              <a:rPr lang="en-US" sz="1600" kern="0" spc="-12" dirty="0">
                <a:solidFill>
                  <a:srgbClr val="006893"/>
                </a:solidFill>
                <a:latin typeface="Arial" panose="020B0604020202020204" pitchFamily="34" charset="0"/>
                <a:ea typeface="Lato" pitchFamily="34" charset="-122"/>
                <a:cs typeface="Arial" panose="020B0604020202020204" pitchFamily="34" charset="0"/>
              </a:rPr>
              <a:t>.</a:t>
            </a:r>
          </a:p>
          <a:p>
            <a:pPr marL="342900" indent="-342900" algn="l">
              <a:lnSpc>
                <a:spcPct val="130000"/>
              </a:lnSpc>
              <a:spcAft>
                <a:spcPts val="600"/>
              </a:spcAft>
              <a:buSzPct val="80000"/>
              <a:buFont typeface="System Font Regular"/>
              <a:buChar char="❌"/>
            </a:pPr>
            <a:endParaRPr lang="en-US" sz="1600" kern="0" spc="-12" dirty="0">
              <a:solidFill>
                <a:srgbClr val="006893"/>
              </a:solidFill>
              <a:latin typeface="Arial" panose="020B0604020202020204" pitchFamily="34" charset="0"/>
              <a:ea typeface="Lato" pitchFamily="34" charset="-122"/>
              <a:cs typeface="Arial" panose="020B0604020202020204" pitchFamily="34" charset="0"/>
            </a:endParaRPr>
          </a:p>
          <a:p>
            <a:pPr marL="342900" indent="-342900" algn="l">
              <a:lnSpc>
                <a:spcPct val="130000"/>
              </a:lnSpc>
              <a:spcAft>
                <a:spcPts val="600"/>
              </a:spcAft>
              <a:buSzPct val="80000"/>
              <a:buFont typeface="System Font Regular"/>
              <a:buChar char="❌"/>
            </a:pPr>
            <a:endParaRPr lang="en-US" sz="1600" kern="0" spc="-12" dirty="0">
              <a:solidFill>
                <a:srgbClr val="006893"/>
              </a:solidFill>
              <a:latin typeface="Arial" panose="020B0604020202020204" pitchFamily="34" charset="0"/>
              <a:ea typeface="Lato" pitchFamily="34" charset="-122"/>
              <a:cs typeface="Arial" panose="020B0604020202020204" pitchFamily="34" charset="0"/>
            </a:endParaRPr>
          </a:p>
        </p:txBody>
      </p:sp>
      <p:sp>
        <p:nvSpPr>
          <p:cNvPr id="6" name="Shape 2">
            <a:extLst>
              <a:ext uri="{FF2B5EF4-FFF2-40B4-BE49-F238E27FC236}">
                <a16:creationId xmlns:a16="http://schemas.microsoft.com/office/drawing/2014/main" id="{29FD28E2-E4FB-582F-A3F0-BC7BD346217C}"/>
              </a:ext>
              <a:ext uri="{C183D7F6-B498-43B3-948B-1728B52AA6E4}">
                <adec:decorative xmlns:adec="http://schemas.microsoft.com/office/drawing/2017/decorative" val="1"/>
              </a:ext>
            </a:extLst>
          </p:cNvPr>
          <p:cNvSpPr/>
          <p:nvPr/>
        </p:nvSpPr>
        <p:spPr>
          <a:xfrm>
            <a:off x="-1959" y="5011454"/>
            <a:ext cx="9145959" cy="130351"/>
          </a:xfrm>
          <a:prstGeom prst="roundRect">
            <a:avLst>
              <a:gd name="adj" fmla="val -701491"/>
            </a:avLst>
          </a:prstGeom>
          <a:solidFill>
            <a:srgbClr val="006893"/>
          </a:solidFill>
          <a:ln/>
        </p:spPr>
        <p:txBody>
          <a:bodyPr/>
          <a:lstStyle/>
          <a:p>
            <a:endParaRPr lang="en-US"/>
          </a:p>
        </p:txBody>
      </p:sp>
      <p:pic>
        <p:nvPicPr>
          <p:cNvPr id="5" name="Picture 4" descr="North Carolina Arts Council and DNCR logos">
            <a:extLst>
              <a:ext uri="{FF2B5EF4-FFF2-40B4-BE49-F238E27FC236}">
                <a16:creationId xmlns:a16="http://schemas.microsoft.com/office/drawing/2014/main" id="{F997CA1C-2D50-32EC-A17E-8DCFEDC8B464}"/>
              </a:ext>
            </a:extLst>
          </p:cNvPr>
          <p:cNvPicPr>
            <a:picLocks noChangeAspect="1"/>
          </p:cNvPicPr>
          <p:nvPr/>
        </p:nvPicPr>
        <p:blipFill>
          <a:blip r:embed="rId3"/>
          <a:stretch>
            <a:fillRect/>
          </a:stretch>
        </p:blipFill>
        <p:spPr>
          <a:xfrm>
            <a:off x="7671412" y="231310"/>
            <a:ext cx="1171460" cy="457756"/>
          </a:xfrm>
          <a:prstGeom prst="rect">
            <a:avLst/>
          </a:prstGeom>
        </p:spPr>
      </p:pic>
      <p:sp>
        <p:nvSpPr>
          <p:cNvPr id="7" name="TextBox 6">
            <a:extLst>
              <a:ext uri="{FF2B5EF4-FFF2-40B4-BE49-F238E27FC236}">
                <a16:creationId xmlns:a16="http://schemas.microsoft.com/office/drawing/2014/main" id="{E377328A-4662-95DF-CB9B-8D6692216A97}"/>
              </a:ext>
            </a:extLst>
          </p:cNvPr>
          <p:cNvSpPr txBox="1"/>
          <p:nvPr/>
        </p:nvSpPr>
        <p:spPr>
          <a:xfrm>
            <a:off x="4661647" y="-1810871"/>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22316424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93813-58DA-E9EE-3D3C-B8E6F9D334F0}"/>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D0C26888-F206-F0A6-F8B0-42E5246C085D}"/>
              </a:ext>
              <a:ext uri="{C183D7F6-B498-43B3-948B-1728B52AA6E4}">
                <adec:decorative xmlns:adec="http://schemas.microsoft.com/office/drawing/2017/decorative" val="1"/>
              </a:ext>
            </a:extLst>
          </p:cNvPr>
          <p:cNvPicPr>
            <a:picLocks noChangeAspect="1"/>
          </p:cNvPicPr>
          <p:nvPr/>
        </p:nvPicPr>
        <p:blipFill>
          <a:blip r:embed="rId3"/>
          <a:srcRect l="9423" r="9423"/>
          <a:stretch/>
        </p:blipFill>
        <p:spPr>
          <a:xfrm>
            <a:off x="4597400" y="-1"/>
            <a:ext cx="4546600" cy="5143501"/>
          </a:xfrm>
          <a:prstGeom prst="rect">
            <a:avLst/>
          </a:prstGeom>
        </p:spPr>
      </p:pic>
      <p:sp>
        <p:nvSpPr>
          <p:cNvPr id="2" name="Text 0">
            <a:extLst>
              <a:ext uri="{FF2B5EF4-FFF2-40B4-BE49-F238E27FC236}">
                <a16:creationId xmlns:a16="http://schemas.microsoft.com/office/drawing/2014/main" id="{DE2CF203-E957-BEF2-F45B-002D6F7D2195}"/>
              </a:ext>
            </a:extLst>
          </p:cNvPr>
          <p:cNvSpPr>
            <a:spLocks noGrp="1"/>
          </p:cNvSpPr>
          <p:nvPr>
            <p:ph type="title" idx="4294967295"/>
          </p:nvPr>
        </p:nvSpPr>
        <p:spPr>
          <a:xfrm>
            <a:off x="368360" y="873344"/>
            <a:ext cx="3810000" cy="667589"/>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spcBef>
                <a:spcPts val="0"/>
              </a:spcBef>
              <a:spcAft>
                <a:spcPts val="0"/>
              </a:spcAft>
              <a:buClrTx/>
              <a:buSzTx/>
              <a:buFontTx/>
              <a:buNone/>
              <a:tabLst/>
              <a:defRPr/>
            </a:pP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Matching the Grassroots grant</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23" name="Text 2">
            <a:extLst>
              <a:ext uri="{FF2B5EF4-FFF2-40B4-BE49-F238E27FC236}">
                <a16:creationId xmlns:a16="http://schemas.microsoft.com/office/drawing/2014/main" id="{D004B810-D671-FEE6-B512-CF09750FA479}"/>
              </a:ext>
            </a:extLst>
          </p:cNvPr>
          <p:cNvSpPr/>
          <p:nvPr/>
        </p:nvSpPr>
        <p:spPr>
          <a:xfrm>
            <a:off x="366147" y="1268362"/>
            <a:ext cx="3809926" cy="3399400"/>
          </a:xfrm>
          <a:prstGeom prst="rect">
            <a:avLst/>
          </a:prstGeom>
          <a:noFill/>
          <a:ln/>
        </p:spPr>
        <p:txBody>
          <a:bodyPr wrap="square" lIns="0" tIns="0" rIns="0" bIns="0" rtlCol="0" anchor="b"/>
          <a:lstStyle/>
          <a:p>
            <a:pPr>
              <a:lnSpc>
                <a:spcPct val="110000"/>
              </a:lnSpc>
              <a:spcAft>
                <a:spcPts val="800"/>
              </a:spcAft>
            </a:pPr>
            <a:r>
              <a:rPr lang="en-US" sz="1600" kern="0" spc="-12" dirty="0">
                <a:solidFill>
                  <a:srgbClr val="006893"/>
                </a:solidFill>
                <a:latin typeface="Arial" panose="020B0604020202020204" pitchFamily="34" charset="0"/>
                <a:ea typeface="Lato" pitchFamily="34" charset="-122"/>
                <a:cs typeface="Arial" panose="020B0604020202020204" pitchFamily="34" charset="0"/>
              </a:rPr>
              <a:t>The Grassroots legislation stipulates each grant must be matched dollar for dollar with cash from local sources during the fiscal year.</a:t>
            </a:r>
          </a:p>
          <a:p>
            <a:pPr marL="171450" indent="-171450">
              <a:lnSpc>
                <a:spcPct val="110000"/>
              </a:lnSpc>
              <a:spcAft>
                <a:spcPts val="800"/>
              </a:spcAft>
              <a:buFont typeface="Arial" panose="020B0604020202020204" pitchFamily="34" charset="0"/>
              <a:buChar char="•"/>
            </a:pPr>
            <a:r>
              <a:rPr lang="en-US" sz="1600" kern="0" spc="-12" dirty="0">
                <a:solidFill>
                  <a:srgbClr val="006893"/>
                </a:solidFill>
                <a:latin typeface="Arial" panose="020B0604020202020204" pitchFamily="34" charset="0"/>
                <a:ea typeface="Lato" pitchFamily="34" charset="-122"/>
                <a:cs typeface="Arial" panose="020B0604020202020204" pitchFamily="34" charset="0"/>
              </a:rPr>
              <a:t>The matching requirement ensures that there is local investment in the arts.</a:t>
            </a:r>
          </a:p>
          <a:p>
            <a:pPr marL="171450" indent="-171450">
              <a:lnSpc>
                <a:spcPct val="110000"/>
              </a:lnSpc>
              <a:spcAft>
                <a:spcPts val="800"/>
              </a:spcAft>
              <a:buFont typeface="Arial" panose="020B0604020202020204" pitchFamily="34" charset="0"/>
              <a:buChar char="•"/>
            </a:pPr>
            <a:r>
              <a:rPr lang="en-US" sz="1600" kern="0" spc="-12" dirty="0">
                <a:solidFill>
                  <a:srgbClr val="006893"/>
                </a:solidFill>
                <a:latin typeface="Arial" panose="020B0604020202020204" pitchFamily="34" charset="0"/>
                <a:ea typeface="Lato" pitchFamily="34" charset="-122"/>
                <a:cs typeface="Arial" panose="020B0604020202020204" pitchFamily="34" charset="0"/>
              </a:rPr>
              <a:t>Partners may either match the county allotment with their own budget or by requiring subgrantees to provide a match to their grant.  </a:t>
            </a:r>
          </a:p>
        </p:txBody>
      </p:sp>
      <p:sp>
        <p:nvSpPr>
          <p:cNvPr id="24" name="Shape 3">
            <a:extLst>
              <a:ext uri="{FF2B5EF4-FFF2-40B4-BE49-F238E27FC236}">
                <a16:creationId xmlns:a16="http://schemas.microsoft.com/office/drawing/2014/main" id="{65CCC64D-DEFD-FF93-3780-767E04B7C810}"/>
              </a:ext>
              <a:ext uri="{C183D7F6-B498-43B3-948B-1728B52AA6E4}">
                <adec:decorative xmlns:adec="http://schemas.microsoft.com/office/drawing/2017/decorative" val="1"/>
              </a:ext>
            </a:extLst>
          </p:cNvPr>
          <p:cNvSpPr/>
          <p:nvPr/>
        </p:nvSpPr>
        <p:spPr>
          <a:xfrm>
            <a:off x="-1959" y="5011454"/>
            <a:ext cx="9145959" cy="130351"/>
          </a:xfrm>
          <a:prstGeom prst="roundRect">
            <a:avLst>
              <a:gd name="adj" fmla="val -701491"/>
            </a:avLst>
          </a:prstGeom>
          <a:solidFill>
            <a:srgbClr val="006893"/>
          </a:solidFill>
          <a:ln/>
        </p:spPr>
        <p:txBody>
          <a:bodyPr/>
          <a:lstStyle/>
          <a:p>
            <a:endParaRPr lang="en-US"/>
          </a:p>
        </p:txBody>
      </p:sp>
    </p:spTree>
    <p:extLst>
      <p:ext uri="{BB962C8B-B14F-4D97-AF65-F5344CB8AC3E}">
        <p14:creationId xmlns:p14="http://schemas.microsoft.com/office/powerpoint/2010/main" val="5482852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B66282-1177-BE5E-F0FA-9F41D4A15E46}"/>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27E3A327-5ADF-4BFC-ADEB-8154822CA026}"/>
              </a:ext>
            </a:extLst>
          </p:cNvPr>
          <p:cNvSpPr>
            <a:spLocks noGrp="1"/>
          </p:cNvSpPr>
          <p:nvPr>
            <p:ph type="title" idx="4294967295"/>
          </p:nvPr>
        </p:nvSpPr>
        <p:spPr>
          <a:xfrm>
            <a:off x="4859337" y="811352"/>
            <a:ext cx="3810000" cy="67698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spcBef>
                <a:spcPts val="0"/>
              </a:spcBef>
              <a:spcAft>
                <a:spcPts val="0"/>
              </a:spcAft>
              <a:buClrTx/>
              <a:buSzTx/>
              <a:buFontTx/>
              <a:buNone/>
              <a:tabLst/>
              <a:defRPr/>
            </a:pP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Subgranting Grassroots funds</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5" name="Text 2">
            <a:extLst>
              <a:ext uri="{FF2B5EF4-FFF2-40B4-BE49-F238E27FC236}">
                <a16:creationId xmlns:a16="http://schemas.microsoft.com/office/drawing/2014/main" id="{93F9A3B6-6006-F39A-F6CA-F0737B3B066F}"/>
              </a:ext>
            </a:extLst>
          </p:cNvPr>
          <p:cNvSpPr/>
          <p:nvPr/>
        </p:nvSpPr>
        <p:spPr>
          <a:xfrm>
            <a:off x="4857124" y="1460090"/>
            <a:ext cx="3809926" cy="3207672"/>
          </a:xfrm>
          <a:prstGeom prst="rect">
            <a:avLst/>
          </a:prstGeom>
          <a:noFill/>
          <a:ln/>
        </p:spPr>
        <p:txBody>
          <a:bodyPr wrap="square" lIns="0" tIns="0" rIns="0" bIns="0" rtlCol="0" anchor="b"/>
          <a:lstStyle/>
          <a:p>
            <a:pPr algn="l">
              <a:lnSpc>
                <a:spcPct val="111000"/>
              </a:lnSpc>
              <a:spcAft>
                <a:spcPts val="800"/>
              </a:spcAft>
            </a:pPr>
            <a:r>
              <a:rPr lang="en-US" sz="1400" kern="0" spc="-12" dirty="0">
                <a:solidFill>
                  <a:srgbClr val="006893"/>
                </a:solidFill>
                <a:latin typeface="Arial" panose="020B0604020202020204" pitchFamily="34" charset="0"/>
                <a:ea typeface="Lato" pitchFamily="34" charset="-122"/>
                <a:cs typeface="Arial" panose="020B0604020202020204" pitchFamily="34" charset="0"/>
              </a:rPr>
              <a:t>Grassroots partners may subgrant a portion of their funds to support other arts organizations, or art projects in their county.  </a:t>
            </a:r>
          </a:p>
          <a:p>
            <a:pPr marL="171450" indent="-171450" algn="l">
              <a:lnSpc>
                <a:spcPct val="111000"/>
              </a:lnSpc>
              <a:spcAft>
                <a:spcPts val="800"/>
              </a:spcAft>
              <a:buFont typeface="Arial" panose="020B0604020202020204" pitchFamily="34" charset="0"/>
              <a:buChar char="•"/>
            </a:pPr>
            <a:r>
              <a:rPr lang="en-US" sz="1400" kern="0" spc="-12" dirty="0">
                <a:solidFill>
                  <a:srgbClr val="006893"/>
                </a:solidFill>
                <a:latin typeface="Arial" panose="020B0604020202020204" pitchFamily="34" charset="0"/>
                <a:ea typeface="Lato" pitchFamily="34" charset="-122"/>
                <a:cs typeface="Arial" panose="020B0604020202020204" pitchFamily="34" charset="0"/>
              </a:rPr>
              <a:t>Partners in counties with populations of 50,000 or more are required to subgrant at least 50 percent of their Grassroots allocation to other organizations that conduct arts programs in their county.</a:t>
            </a:r>
          </a:p>
          <a:p>
            <a:pPr marL="171450" indent="-171450" algn="l">
              <a:lnSpc>
                <a:spcPct val="111000"/>
              </a:lnSpc>
              <a:spcAft>
                <a:spcPts val="800"/>
              </a:spcAft>
              <a:buFont typeface="Arial" panose="020B0604020202020204" pitchFamily="34" charset="0"/>
              <a:buChar char="•"/>
            </a:pPr>
            <a:r>
              <a:rPr lang="en-US" sz="1400" kern="0" spc="-12" dirty="0">
                <a:solidFill>
                  <a:srgbClr val="006893"/>
                </a:solidFill>
                <a:latin typeface="Arial" panose="020B0604020202020204" pitchFamily="34" charset="0"/>
                <a:ea typeface="Lato" pitchFamily="34" charset="-122"/>
                <a:cs typeface="Arial" panose="020B0604020202020204" pitchFamily="34" charset="0"/>
              </a:rPr>
              <a:t>The NC Arts Council has prepared a </a:t>
            </a:r>
            <a:r>
              <a:rPr lang="en-US" sz="1400" kern="0" spc="-12" dirty="0">
                <a:solidFill>
                  <a:srgbClr val="006893"/>
                </a:solidFill>
                <a:latin typeface="Arial" panose="020B0604020202020204" pitchFamily="34" charset="0"/>
                <a:ea typeface="Lato" pitchFamily="34" charset="-122"/>
                <a:cs typeface="Arial" panose="020B0604020202020204" pitchFamily="34" charset="0"/>
                <a:hlinkClick r:id="rId3"/>
              </a:rPr>
              <a:t>subgranting toolkit</a:t>
            </a:r>
            <a:r>
              <a:rPr lang="en-US" sz="1400" kern="0" spc="-12" dirty="0">
                <a:solidFill>
                  <a:srgbClr val="006893"/>
                </a:solidFill>
                <a:latin typeface="Arial" panose="020B0604020202020204" pitchFamily="34" charset="0"/>
                <a:ea typeface="Lato" pitchFamily="34" charset="-122"/>
                <a:cs typeface="Arial" panose="020B0604020202020204" pitchFamily="34" charset="0"/>
              </a:rPr>
              <a:t> that provides step-by-step instructions, and digital forms on the Local Arts Agency Resources page.</a:t>
            </a:r>
          </a:p>
        </p:txBody>
      </p:sp>
      <p:pic>
        <p:nvPicPr>
          <p:cNvPr id="6" name="Image 0">
            <a:extLst>
              <a:ext uri="{FF2B5EF4-FFF2-40B4-BE49-F238E27FC236}">
                <a16:creationId xmlns:a16="http://schemas.microsoft.com/office/drawing/2014/main" id="{3FD6D070-65E9-3BFA-0340-7A5F68AA50C1}"/>
              </a:ext>
              <a:ext uri="{C183D7F6-B498-43B3-948B-1728B52AA6E4}">
                <adec:decorative xmlns:adec="http://schemas.microsoft.com/office/drawing/2017/decorative" val="1"/>
              </a:ext>
            </a:extLst>
          </p:cNvPr>
          <p:cNvPicPr>
            <a:picLocks noChangeAspect="1"/>
          </p:cNvPicPr>
          <p:nvPr/>
        </p:nvPicPr>
        <p:blipFill>
          <a:blip r:embed="rId4"/>
          <a:srcRect l="8361" r="8361"/>
          <a:stretch/>
        </p:blipFill>
        <p:spPr>
          <a:xfrm>
            <a:off x="0" y="0"/>
            <a:ext cx="4553619" cy="5020000"/>
          </a:xfrm>
          <a:prstGeom prst="rect">
            <a:avLst/>
          </a:prstGeom>
        </p:spPr>
      </p:pic>
      <p:sp>
        <p:nvSpPr>
          <p:cNvPr id="8" name="Shape 3">
            <a:extLst>
              <a:ext uri="{FF2B5EF4-FFF2-40B4-BE49-F238E27FC236}">
                <a16:creationId xmlns:a16="http://schemas.microsoft.com/office/drawing/2014/main" id="{E171E203-4086-FB28-3897-85EDCA6572E3}"/>
              </a:ext>
              <a:ext uri="{C183D7F6-B498-43B3-948B-1728B52AA6E4}">
                <adec:decorative xmlns:adec="http://schemas.microsoft.com/office/drawing/2017/decorative" val="1"/>
              </a:ext>
            </a:extLst>
          </p:cNvPr>
          <p:cNvSpPr/>
          <p:nvPr/>
        </p:nvSpPr>
        <p:spPr>
          <a:xfrm>
            <a:off x="-1959" y="5011454"/>
            <a:ext cx="9145959" cy="130351"/>
          </a:xfrm>
          <a:prstGeom prst="roundRect">
            <a:avLst>
              <a:gd name="adj" fmla="val -701491"/>
            </a:avLst>
          </a:prstGeom>
          <a:solidFill>
            <a:srgbClr val="006893"/>
          </a:solidFill>
          <a:ln/>
        </p:spPr>
        <p:txBody>
          <a:bodyPr/>
          <a:lstStyle/>
          <a:p>
            <a:endParaRPr lang="en-US"/>
          </a:p>
        </p:txBody>
      </p:sp>
      <p:sp>
        <p:nvSpPr>
          <p:cNvPr id="2" name="Rectangle 1">
            <a:extLst>
              <a:ext uri="{FF2B5EF4-FFF2-40B4-BE49-F238E27FC236}">
                <a16:creationId xmlns:a16="http://schemas.microsoft.com/office/drawing/2014/main" id="{4967197D-F5AB-3065-4619-5AC0A8274663}"/>
              </a:ext>
              <a:ext uri="{C183D7F6-B498-43B3-948B-1728B52AA6E4}">
                <adec:decorative xmlns:adec="http://schemas.microsoft.com/office/drawing/2017/decorative" val="1"/>
              </a:ext>
            </a:extLst>
          </p:cNvPr>
          <p:cNvSpPr/>
          <p:nvPr/>
        </p:nvSpPr>
        <p:spPr>
          <a:xfrm>
            <a:off x="0" y="4435102"/>
            <a:ext cx="4548753" cy="578604"/>
          </a:xfrm>
          <a:prstGeom prst="rect">
            <a:avLst/>
          </a:prstGeom>
          <a:solidFill>
            <a:schemeClr val="tx1">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A9282546-5BC2-A708-E53B-B8305ECEB91B}"/>
              </a:ext>
            </a:extLst>
          </p:cNvPr>
          <p:cNvSpPr txBox="1"/>
          <p:nvPr/>
        </p:nvSpPr>
        <p:spPr>
          <a:xfrm flipH="1">
            <a:off x="359594" y="4587831"/>
            <a:ext cx="3838319" cy="276999"/>
          </a:xfrm>
          <a:prstGeom prst="rect">
            <a:avLst/>
          </a:prstGeom>
          <a:noFill/>
        </p:spPr>
        <p:txBody>
          <a:bodyPr wrap="square" rtlCol="0" anchor="ctr">
            <a:spAutoFit/>
          </a:bodyPr>
          <a:lstStyle/>
          <a:p>
            <a:pPr algn="ctr"/>
            <a:r>
              <a:rPr lang="en-US" sz="1200" i="1" dirty="0">
                <a:solidFill>
                  <a:schemeClr val="bg1"/>
                </a:solidFill>
                <a:latin typeface="Arial" panose="020B0604020202020204" pitchFamily="34" charset="0"/>
                <a:ea typeface="Fira Sans" panose="020B0503050000020004" pitchFamily="34" charset="0"/>
                <a:cs typeface="Arial" panose="020B0604020202020204" pitchFamily="34" charset="0"/>
              </a:rPr>
              <a:t>Image Courtesy of Arts Council of Wilson</a:t>
            </a:r>
          </a:p>
        </p:txBody>
      </p:sp>
    </p:spTree>
    <p:extLst>
      <p:ext uri="{BB962C8B-B14F-4D97-AF65-F5344CB8AC3E}">
        <p14:creationId xmlns:p14="http://schemas.microsoft.com/office/powerpoint/2010/main" val="14517479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693BFD-0187-E95C-A4DD-60CDC0076F57}"/>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94042FE3-A2C8-19AB-FE81-4770FE0606C7}"/>
              </a:ext>
            </a:extLst>
          </p:cNvPr>
          <p:cNvSpPr>
            <a:spLocks noGrp="1"/>
          </p:cNvSpPr>
          <p:nvPr>
            <p:ph type="title" idx="4294967295"/>
          </p:nvPr>
        </p:nvSpPr>
        <p:spPr>
          <a:xfrm>
            <a:off x="1173732" y="1392334"/>
            <a:ext cx="7430005" cy="297173"/>
          </a:xfrm>
          <a:prstGeom prst="rect">
            <a:avLst/>
          </a:prstGeom>
          <a:noFill/>
          <a:ln>
            <a:noFill/>
            <a:prstDash/>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ts val="2340"/>
              </a:lnSpc>
              <a:spcBef>
                <a:spcPts val="0"/>
              </a:spcBef>
              <a:spcAft>
                <a:spcPts val="0"/>
              </a:spcAft>
              <a:buClrTx/>
              <a:buSzTx/>
              <a:buFontTx/>
              <a:buNone/>
              <a:tabLst/>
              <a:defRPr/>
            </a:pP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NC Arts Council logo </a:t>
            </a:r>
            <a:r>
              <a:rPr lang="en-US" sz="2400" b="1" kern="0" spc="-24" dirty="0">
                <a:solidFill>
                  <a:srgbClr val="006893"/>
                </a:solidFill>
                <a:latin typeface="Arial" panose="020B0604020202020204" pitchFamily="34" charset="0"/>
                <a:ea typeface="Space Grotesk" pitchFamily="34" charset="-122"/>
                <a:cs typeface="Arial" panose="020B0604020202020204" pitchFamily="34" charset="0"/>
              </a:rPr>
              <a:t>u</a:t>
            </a: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se and </a:t>
            </a:r>
            <a:r>
              <a:rPr lang="en-US" sz="2400" b="1" kern="0" spc="-24" dirty="0">
                <a:solidFill>
                  <a:srgbClr val="006893"/>
                </a:solidFill>
                <a:latin typeface="Arial" panose="020B0604020202020204" pitchFamily="34" charset="0"/>
                <a:ea typeface="Space Grotesk" pitchFamily="34" charset="-122"/>
                <a:cs typeface="Arial" panose="020B0604020202020204" pitchFamily="34" charset="0"/>
              </a:rPr>
              <a:t>c</a:t>
            </a:r>
            <a:r>
              <a:rPr kumimoji="0" lang="en-US" sz="2400" b="1" i="0" u="none" strike="noStrike" kern="0" cap="none" spc="-24" normalizeH="0" baseline="0" noProof="0" dirty="0" err="1">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redit</a:t>
            </a: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 line</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4" name="Text 1">
            <a:extLst>
              <a:ext uri="{FF2B5EF4-FFF2-40B4-BE49-F238E27FC236}">
                <a16:creationId xmlns:a16="http://schemas.microsoft.com/office/drawing/2014/main" id="{47CC99A5-B82B-283F-4D15-EC1172D5F1C2}"/>
              </a:ext>
            </a:extLst>
          </p:cNvPr>
          <p:cNvSpPr/>
          <p:nvPr/>
        </p:nvSpPr>
        <p:spPr>
          <a:xfrm>
            <a:off x="1191853" y="1837760"/>
            <a:ext cx="6786563" cy="818813"/>
          </a:xfrm>
          <a:prstGeom prst="rect">
            <a:avLst/>
          </a:prstGeom>
          <a:noFill/>
          <a:ln/>
        </p:spPr>
        <p:txBody>
          <a:bodyPr wrap="square" lIns="0" tIns="0" rIns="0" bIns="0" rtlCol="0" anchor="ctr"/>
          <a:lstStyle/>
          <a:p>
            <a:pPr>
              <a:lnSpc>
                <a:spcPct val="114000"/>
              </a:lnSpc>
              <a:spcAft>
                <a:spcPts val="1200"/>
              </a:spcAft>
            </a:pPr>
            <a:r>
              <a:rPr lang="en-US" sz="1600" dirty="0">
                <a:latin typeface="Arial" panose="020B0604020202020204" pitchFamily="34" charset="0"/>
                <a:cs typeface="Arial" panose="020B0604020202020204" pitchFamily="34" charset="0"/>
              </a:rPr>
              <a:t>NC Arts Council partners and their subgrantees must include the Arts Council logo and credit line in all printed material, online advertising and/or social media posts for funded activities.</a:t>
            </a:r>
          </a:p>
        </p:txBody>
      </p:sp>
      <p:sp>
        <p:nvSpPr>
          <p:cNvPr id="6" name="Shape 2">
            <a:extLst>
              <a:ext uri="{FF2B5EF4-FFF2-40B4-BE49-F238E27FC236}">
                <a16:creationId xmlns:a16="http://schemas.microsoft.com/office/drawing/2014/main" id="{6F023F22-B3C5-00B0-1E4A-544F641C0973}"/>
              </a:ext>
              <a:ext uri="{C183D7F6-B498-43B3-948B-1728B52AA6E4}">
                <adec:decorative xmlns:adec="http://schemas.microsoft.com/office/drawing/2017/decorative" val="1"/>
              </a:ext>
            </a:extLst>
          </p:cNvPr>
          <p:cNvSpPr/>
          <p:nvPr/>
        </p:nvSpPr>
        <p:spPr>
          <a:xfrm>
            <a:off x="-1959" y="5011454"/>
            <a:ext cx="9145959" cy="130351"/>
          </a:xfrm>
          <a:prstGeom prst="roundRect">
            <a:avLst>
              <a:gd name="adj" fmla="val -701491"/>
            </a:avLst>
          </a:prstGeom>
          <a:solidFill>
            <a:srgbClr val="006893"/>
          </a:solidFill>
          <a:ln/>
        </p:spPr>
        <p:txBody>
          <a:bodyPr/>
          <a:lstStyle/>
          <a:p>
            <a:endParaRPr lang="en-US"/>
          </a:p>
        </p:txBody>
      </p:sp>
      <p:pic>
        <p:nvPicPr>
          <p:cNvPr id="5" name="Picture 4" descr="North Carolina Arts Council and DNCR logos">
            <a:extLst>
              <a:ext uri="{FF2B5EF4-FFF2-40B4-BE49-F238E27FC236}">
                <a16:creationId xmlns:a16="http://schemas.microsoft.com/office/drawing/2014/main" id="{34348993-CCF9-5FF0-1567-80D267462D03}"/>
              </a:ext>
            </a:extLst>
          </p:cNvPr>
          <p:cNvPicPr>
            <a:picLocks noGrp="1" noRot="1" noChangeAspect="1" noMove="1" noResize="1" noEditPoints="1" noAdjustHandles="1" noChangeArrowheads="1" noChangeShapeType="1" noCrop="1"/>
          </p:cNvPicPr>
          <p:nvPr/>
        </p:nvPicPr>
        <p:blipFill>
          <a:blip r:embed="rId3"/>
          <a:stretch>
            <a:fillRect/>
          </a:stretch>
        </p:blipFill>
        <p:spPr>
          <a:xfrm>
            <a:off x="7671412" y="231310"/>
            <a:ext cx="1171460" cy="457756"/>
          </a:xfrm>
          <a:prstGeom prst="rect">
            <a:avLst/>
          </a:prstGeom>
        </p:spPr>
      </p:pic>
      <p:sp>
        <p:nvSpPr>
          <p:cNvPr id="2" name="Rectangle 1">
            <a:extLst>
              <a:ext uri="{FF2B5EF4-FFF2-40B4-BE49-F238E27FC236}">
                <a16:creationId xmlns:a16="http://schemas.microsoft.com/office/drawing/2014/main" id="{F1872612-5997-81C9-ADD0-E353B2819957}"/>
              </a:ext>
              <a:ext uri="{C183D7F6-B498-43B3-948B-1728B52AA6E4}">
                <adec:decorative xmlns:adec="http://schemas.microsoft.com/office/drawing/2017/decorative" val="1"/>
              </a:ext>
            </a:extLst>
          </p:cNvPr>
          <p:cNvSpPr/>
          <p:nvPr/>
        </p:nvSpPr>
        <p:spPr>
          <a:xfrm>
            <a:off x="0" y="2891182"/>
            <a:ext cx="9144000" cy="2114550"/>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2F251058-E320-B62B-B1BE-57CBD267C013}"/>
              </a:ext>
            </a:extLst>
          </p:cNvPr>
          <p:cNvPicPr>
            <a:picLocks noChangeAspect="1"/>
          </p:cNvPicPr>
          <p:nvPr/>
        </p:nvPicPr>
        <p:blipFill>
          <a:blip r:embed="rId4"/>
          <a:srcRect/>
          <a:stretch/>
        </p:blipFill>
        <p:spPr>
          <a:xfrm>
            <a:off x="926485" y="3087756"/>
            <a:ext cx="2314914" cy="1390105"/>
          </a:xfrm>
          <a:prstGeom prst="rect">
            <a:avLst/>
          </a:prstGeom>
        </p:spPr>
      </p:pic>
      <p:sp>
        <p:nvSpPr>
          <p:cNvPr id="8" name="TextBox 7">
            <a:extLst>
              <a:ext uri="{FF2B5EF4-FFF2-40B4-BE49-F238E27FC236}">
                <a16:creationId xmlns:a16="http://schemas.microsoft.com/office/drawing/2014/main" id="{045EB07A-E391-C633-F0C3-C3D6B1E8A2CB}"/>
              </a:ext>
            </a:extLst>
          </p:cNvPr>
          <p:cNvSpPr txBox="1"/>
          <p:nvPr/>
        </p:nvSpPr>
        <p:spPr>
          <a:xfrm>
            <a:off x="3788992" y="3233390"/>
            <a:ext cx="4204985" cy="1077218"/>
          </a:xfrm>
          <a:prstGeom prst="rect">
            <a:avLst/>
          </a:prstGeom>
          <a:noFill/>
        </p:spPr>
        <p:txBody>
          <a:bodyPr wrap="square" rtlCol="0">
            <a:spAutoFit/>
          </a:bodyPr>
          <a:lstStyle/>
          <a:p>
            <a:r>
              <a:rPr lang="en-US" sz="1600" dirty="0">
                <a:solidFill>
                  <a:schemeClr val="tx1">
                    <a:lumMod val="50000"/>
                    <a:lumOff val="50000"/>
                  </a:schemeClr>
                </a:solidFill>
                <a:latin typeface="Arial" panose="020B0604020202020204" pitchFamily="34" charset="0"/>
                <a:ea typeface="Fira Sans" panose="020B0503050000020004" pitchFamily="34" charset="0"/>
                <a:cs typeface="Arial" panose="020B0604020202020204" pitchFamily="34" charset="0"/>
              </a:rPr>
              <a:t>This project was supported by the North Carolina Arts Council, a division of the Department of Natural and Cultural Resources. </a:t>
            </a:r>
          </a:p>
        </p:txBody>
      </p:sp>
      <p:cxnSp>
        <p:nvCxnSpPr>
          <p:cNvPr id="10" name="Straight Connector 9">
            <a:extLst>
              <a:ext uri="{FF2B5EF4-FFF2-40B4-BE49-F238E27FC236}">
                <a16:creationId xmlns:a16="http://schemas.microsoft.com/office/drawing/2014/main" id="{F165144C-CE79-C31A-382C-F8D805C9C055}"/>
              </a:ext>
            </a:extLst>
          </p:cNvPr>
          <p:cNvCxnSpPr/>
          <p:nvPr/>
        </p:nvCxnSpPr>
        <p:spPr>
          <a:xfrm>
            <a:off x="3474622" y="3260035"/>
            <a:ext cx="0" cy="1073426"/>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249044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174AA4-6D5D-7AB3-B347-A727F1A6F6A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2E2AF26A-2AAC-57C1-0723-E0CB6C4C0DAF}"/>
              </a:ext>
              <a:ext uri="{C183D7F6-B498-43B3-948B-1728B52AA6E4}">
                <adec:decorative xmlns:adec="http://schemas.microsoft.com/office/drawing/2017/decorative" val="1"/>
              </a:ext>
            </a:extLst>
          </p:cNvPr>
          <p:cNvPicPr>
            <a:picLocks noChangeAspect="1"/>
          </p:cNvPicPr>
          <p:nvPr/>
        </p:nvPicPr>
        <p:blipFill>
          <a:blip r:embed="rId3"/>
          <a:srcRect l="9423" r="9423"/>
          <a:stretch/>
        </p:blipFill>
        <p:spPr>
          <a:xfrm>
            <a:off x="4597400" y="-1"/>
            <a:ext cx="4546600" cy="5143501"/>
          </a:xfrm>
          <a:prstGeom prst="rect">
            <a:avLst/>
          </a:prstGeom>
        </p:spPr>
      </p:pic>
      <p:sp>
        <p:nvSpPr>
          <p:cNvPr id="2" name="Text 0">
            <a:extLst>
              <a:ext uri="{FF2B5EF4-FFF2-40B4-BE49-F238E27FC236}">
                <a16:creationId xmlns:a16="http://schemas.microsoft.com/office/drawing/2014/main" id="{9DB076E5-5D16-76EA-D8F4-555E87CA684D}"/>
              </a:ext>
            </a:extLst>
          </p:cNvPr>
          <p:cNvSpPr>
            <a:spLocks noGrp="1"/>
          </p:cNvSpPr>
          <p:nvPr>
            <p:ph type="title" idx="4294967295"/>
          </p:nvPr>
        </p:nvSpPr>
        <p:spPr>
          <a:xfrm>
            <a:off x="368360" y="873344"/>
            <a:ext cx="3810000" cy="667589"/>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spcBef>
                <a:spcPts val="0"/>
              </a:spcBef>
              <a:spcAft>
                <a:spcPts val="0"/>
              </a:spcAft>
              <a:buClrTx/>
              <a:buSzTx/>
              <a:buFontTx/>
              <a:buNone/>
              <a:tabLst/>
              <a:defRPr/>
            </a:pP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Annual spending plan and final reports</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23" name="Text 2">
            <a:extLst>
              <a:ext uri="{FF2B5EF4-FFF2-40B4-BE49-F238E27FC236}">
                <a16:creationId xmlns:a16="http://schemas.microsoft.com/office/drawing/2014/main" id="{F9257D9C-37AC-AD13-9766-05012AB3DB68}"/>
              </a:ext>
            </a:extLst>
          </p:cNvPr>
          <p:cNvSpPr/>
          <p:nvPr/>
        </p:nvSpPr>
        <p:spPr>
          <a:xfrm>
            <a:off x="366147" y="1268362"/>
            <a:ext cx="3809926" cy="3399400"/>
          </a:xfrm>
          <a:prstGeom prst="rect">
            <a:avLst/>
          </a:prstGeom>
          <a:noFill/>
          <a:ln/>
        </p:spPr>
        <p:txBody>
          <a:bodyPr wrap="square" lIns="0" tIns="0" rIns="0" bIns="0" rtlCol="0" anchor="b"/>
          <a:lstStyle/>
          <a:p>
            <a:pPr marL="285750" indent="-285750">
              <a:lnSpc>
                <a:spcPct val="110000"/>
              </a:lnSpc>
              <a:spcAft>
                <a:spcPts val="800"/>
              </a:spcAft>
              <a:buFont typeface="Arial" panose="020B0604020202020204" pitchFamily="34" charset="0"/>
              <a:buChar char="•"/>
            </a:pPr>
            <a:r>
              <a:rPr lang="en-US" sz="1600" kern="0" spc="-12" dirty="0">
                <a:solidFill>
                  <a:srgbClr val="006893"/>
                </a:solidFill>
                <a:latin typeface="Arial" panose="020B0604020202020204" pitchFamily="34" charset="0"/>
                <a:ea typeface="Lato" pitchFamily="34" charset="-122"/>
                <a:cs typeface="Arial" panose="020B0604020202020204" pitchFamily="34" charset="0"/>
              </a:rPr>
              <a:t>All Grassroots Partners must submit an annual spending plan that is reviewed and approved by NC Arts Council staff before considered for funding. </a:t>
            </a:r>
          </a:p>
          <a:p>
            <a:pPr marL="285750" indent="-285750">
              <a:lnSpc>
                <a:spcPct val="110000"/>
              </a:lnSpc>
              <a:spcAft>
                <a:spcPts val="800"/>
              </a:spcAft>
              <a:buFont typeface="Arial" panose="020B0604020202020204" pitchFamily="34" charset="0"/>
              <a:buChar char="•"/>
            </a:pPr>
            <a:r>
              <a:rPr lang="en-US" sz="1600" kern="0" spc="-12" dirty="0">
                <a:solidFill>
                  <a:srgbClr val="006893"/>
                </a:solidFill>
                <a:latin typeface="Arial" panose="020B0604020202020204" pitchFamily="34" charset="0"/>
                <a:ea typeface="Lato" pitchFamily="34" charset="-122"/>
                <a:cs typeface="Arial" panose="020B0604020202020204" pitchFamily="34" charset="0"/>
              </a:rPr>
              <a:t>For efficiency, the spending plans are due on the same date as the previous year’s Grassroots grant final report.  </a:t>
            </a:r>
          </a:p>
          <a:p>
            <a:pPr marL="285750" indent="-285750">
              <a:lnSpc>
                <a:spcPct val="110000"/>
              </a:lnSpc>
              <a:spcAft>
                <a:spcPts val="800"/>
              </a:spcAft>
              <a:buFont typeface="Arial" panose="020B0604020202020204" pitchFamily="34" charset="0"/>
              <a:buChar char="•"/>
            </a:pPr>
            <a:r>
              <a:rPr lang="en-US" sz="1600" kern="0" spc="-12" dirty="0">
                <a:solidFill>
                  <a:srgbClr val="006893"/>
                </a:solidFill>
                <a:latin typeface="Arial" panose="020B0604020202020204" pitchFamily="34" charset="0"/>
                <a:ea typeface="Lato" pitchFamily="34" charset="-122"/>
                <a:cs typeface="Arial" panose="020B0604020202020204" pitchFamily="34" charset="0"/>
              </a:rPr>
              <a:t>Spending plans and final reports are submitted in the NC Arts Council Grant portal by July 31st annually.</a:t>
            </a:r>
          </a:p>
        </p:txBody>
      </p:sp>
      <p:sp>
        <p:nvSpPr>
          <p:cNvPr id="24" name="Shape 3">
            <a:extLst>
              <a:ext uri="{FF2B5EF4-FFF2-40B4-BE49-F238E27FC236}">
                <a16:creationId xmlns:a16="http://schemas.microsoft.com/office/drawing/2014/main" id="{C621C851-FE42-211C-0871-E868018C4A52}"/>
              </a:ext>
              <a:ext uri="{C183D7F6-B498-43B3-948B-1728B52AA6E4}">
                <adec:decorative xmlns:adec="http://schemas.microsoft.com/office/drawing/2017/decorative" val="1"/>
              </a:ext>
            </a:extLst>
          </p:cNvPr>
          <p:cNvSpPr/>
          <p:nvPr/>
        </p:nvSpPr>
        <p:spPr>
          <a:xfrm>
            <a:off x="-1959" y="5011454"/>
            <a:ext cx="9145959" cy="130351"/>
          </a:xfrm>
          <a:prstGeom prst="roundRect">
            <a:avLst>
              <a:gd name="adj" fmla="val -701491"/>
            </a:avLst>
          </a:prstGeom>
          <a:solidFill>
            <a:srgbClr val="006893"/>
          </a:solidFill>
          <a:ln/>
        </p:spPr>
        <p:txBody>
          <a:bodyPr/>
          <a:lstStyle/>
          <a:p>
            <a:endParaRPr lang="en-US"/>
          </a:p>
        </p:txBody>
      </p:sp>
    </p:spTree>
    <p:extLst>
      <p:ext uri="{BB962C8B-B14F-4D97-AF65-F5344CB8AC3E}">
        <p14:creationId xmlns:p14="http://schemas.microsoft.com/office/powerpoint/2010/main" val="21767656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2A5B51-0343-32D5-DB18-0DFCCBCB188F}"/>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1F7A30C2-A9DA-3142-26EC-F1EED3AD7154}"/>
              </a:ext>
            </a:extLst>
          </p:cNvPr>
          <p:cNvSpPr>
            <a:spLocks noGrp="1"/>
          </p:cNvSpPr>
          <p:nvPr>
            <p:ph type="title" idx="4294967295"/>
          </p:nvPr>
        </p:nvSpPr>
        <p:spPr>
          <a:xfrm>
            <a:off x="1173732" y="1392334"/>
            <a:ext cx="7430005" cy="297173"/>
          </a:xfrm>
          <a:prstGeom prst="rect">
            <a:avLst/>
          </a:prstGeom>
          <a:noFill/>
          <a:ln>
            <a:noFill/>
            <a:prstDash/>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ts val="2340"/>
              </a:lnSpc>
              <a:spcBef>
                <a:spcPts val="0"/>
              </a:spcBef>
              <a:spcAft>
                <a:spcPts val="0"/>
              </a:spcAft>
              <a:buClrTx/>
              <a:buSzTx/>
              <a:buFontTx/>
              <a:buNone/>
              <a:tabLst/>
              <a:defRPr/>
            </a:pP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What is Included in final reports?</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4" name="Text 1">
            <a:extLst>
              <a:ext uri="{FF2B5EF4-FFF2-40B4-BE49-F238E27FC236}">
                <a16:creationId xmlns:a16="http://schemas.microsoft.com/office/drawing/2014/main" id="{0787B37A-1A56-7E77-AE03-92F7116BD057}"/>
              </a:ext>
            </a:extLst>
          </p:cNvPr>
          <p:cNvSpPr/>
          <p:nvPr/>
        </p:nvSpPr>
        <p:spPr>
          <a:xfrm>
            <a:off x="1191853" y="1837760"/>
            <a:ext cx="6786563" cy="2119878"/>
          </a:xfrm>
          <a:prstGeom prst="rect">
            <a:avLst/>
          </a:prstGeom>
          <a:noFill/>
          <a:ln/>
        </p:spPr>
        <p:txBody>
          <a:bodyPr wrap="square" lIns="0" tIns="0" rIns="0" bIns="0" rtlCol="0" anchor="ctr"/>
          <a:lstStyle/>
          <a:p>
            <a:pPr marL="285750" indent="-285750">
              <a:lnSpc>
                <a:spcPct val="114000"/>
              </a:lnSpc>
              <a:spcAft>
                <a:spcPts val="1200"/>
              </a:spcAft>
              <a:buFont typeface="Arial" panose="020B0604020202020204" pitchFamily="34" charset="0"/>
              <a:buChar char="•"/>
            </a:pPr>
            <a:r>
              <a:rPr lang="en-US" sz="1600" dirty="0">
                <a:latin typeface="Arial" panose="020B0604020202020204" pitchFamily="34" charset="0"/>
                <a:cs typeface="Arial" panose="020B0604020202020204" pitchFamily="34" charset="0"/>
              </a:rPr>
              <a:t>Itemized budget and narrative describing how grant funds were used, and how the Grassroots partner matched the funds. </a:t>
            </a:r>
          </a:p>
          <a:p>
            <a:pPr marL="285750" indent="-285750">
              <a:lnSpc>
                <a:spcPct val="114000"/>
              </a:lnSpc>
              <a:spcAft>
                <a:spcPts val="1200"/>
              </a:spcAft>
              <a:buFont typeface="Arial" panose="020B0604020202020204" pitchFamily="34" charset="0"/>
              <a:buChar char="•"/>
            </a:pPr>
            <a:r>
              <a:rPr lang="en-US" sz="1600" dirty="0">
                <a:latin typeface="Arial" panose="020B0604020202020204" pitchFamily="34" charset="0"/>
                <a:cs typeface="Arial" panose="020B0604020202020204" pitchFamily="34" charset="0"/>
              </a:rPr>
              <a:t>Participation statistics for Grassroots spending.</a:t>
            </a:r>
          </a:p>
          <a:p>
            <a:pPr marL="285750" indent="-285750">
              <a:lnSpc>
                <a:spcPct val="114000"/>
              </a:lnSpc>
              <a:spcAft>
                <a:spcPts val="1200"/>
              </a:spcAft>
              <a:buFont typeface="Arial" panose="020B0604020202020204" pitchFamily="34" charset="0"/>
              <a:buChar char="•"/>
            </a:pPr>
            <a:r>
              <a:rPr lang="en-US" sz="1600" dirty="0">
                <a:latin typeface="Arial" panose="020B0604020202020204" pitchFamily="34" charset="0"/>
                <a:cs typeface="Arial" panose="020B0604020202020204" pitchFamily="34" charset="0"/>
              </a:rPr>
              <a:t>Marketing materials with North Carolina Arts Council credit line and logo. May include examples from subgrantees.</a:t>
            </a:r>
          </a:p>
          <a:p>
            <a:pPr marL="285750" indent="-285750">
              <a:lnSpc>
                <a:spcPct val="114000"/>
              </a:lnSpc>
              <a:spcAft>
                <a:spcPts val="1200"/>
              </a:spcAft>
              <a:buFont typeface="Arial" panose="020B0604020202020204" pitchFamily="34" charset="0"/>
              <a:buChar char="•"/>
            </a:pPr>
            <a:r>
              <a:rPr lang="en-US" sz="1600" dirty="0">
                <a:latin typeface="Arial" panose="020B0604020202020204" pitchFamily="34" charset="0"/>
                <a:cs typeface="Arial" panose="020B0604020202020204" pitchFamily="34" charset="0"/>
              </a:rPr>
              <a:t>Detailed spreadsheet documenting </a:t>
            </a:r>
            <a:r>
              <a:rPr lang="en-US" sz="1600" dirty="0" err="1">
                <a:latin typeface="Arial" panose="020B0604020202020204" pitchFamily="34" charset="0"/>
                <a:cs typeface="Arial" panose="020B0604020202020204" pitchFamily="34" charset="0"/>
              </a:rPr>
              <a:t>subgranted</a:t>
            </a:r>
            <a:r>
              <a:rPr lang="en-US" sz="1600" dirty="0">
                <a:latin typeface="Arial" panose="020B0604020202020204" pitchFamily="34" charset="0"/>
                <a:cs typeface="Arial" panose="020B0604020202020204" pitchFamily="34" charset="0"/>
              </a:rPr>
              <a:t> funding.</a:t>
            </a:r>
          </a:p>
        </p:txBody>
      </p:sp>
      <p:sp>
        <p:nvSpPr>
          <p:cNvPr id="6" name="Shape 2">
            <a:extLst>
              <a:ext uri="{FF2B5EF4-FFF2-40B4-BE49-F238E27FC236}">
                <a16:creationId xmlns:a16="http://schemas.microsoft.com/office/drawing/2014/main" id="{B2D5AC89-7C86-3E0F-B5C6-97F1A43C7B34}"/>
              </a:ext>
              <a:ext uri="{C183D7F6-B498-43B3-948B-1728B52AA6E4}">
                <adec:decorative xmlns:adec="http://schemas.microsoft.com/office/drawing/2017/decorative" val="1"/>
              </a:ext>
            </a:extLst>
          </p:cNvPr>
          <p:cNvSpPr/>
          <p:nvPr/>
        </p:nvSpPr>
        <p:spPr>
          <a:xfrm>
            <a:off x="-1959" y="5011454"/>
            <a:ext cx="9145959" cy="130351"/>
          </a:xfrm>
          <a:prstGeom prst="roundRect">
            <a:avLst>
              <a:gd name="adj" fmla="val -701491"/>
            </a:avLst>
          </a:prstGeom>
          <a:solidFill>
            <a:srgbClr val="006893"/>
          </a:solidFill>
          <a:ln/>
        </p:spPr>
        <p:txBody>
          <a:bodyPr/>
          <a:lstStyle/>
          <a:p>
            <a:endParaRPr lang="en-US"/>
          </a:p>
        </p:txBody>
      </p:sp>
      <p:pic>
        <p:nvPicPr>
          <p:cNvPr id="5" name="Picture 4" descr="North Carolina Arts Council and DNCR logos">
            <a:extLst>
              <a:ext uri="{FF2B5EF4-FFF2-40B4-BE49-F238E27FC236}">
                <a16:creationId xmlns:a16="http://schemas.microsoft.com/office/drawing/2014/main" id="{EBEB033B-B476-8F7B-A6BA-09359F7A3CA1}"/>
              </a:ext>
            </a:extLst>
          </p:cNvPr>
          <p:cNvPicPr>
            <a:picLocks noGrp="1" noRot="1" noChangeAspect="1" noMove="1" noResize="1" noEditPoints="1" noAdjustHandles="1" noChangeArrowheads="1" noChangeShapeType="1" noCrop="1"/>
          </p:cNvPicPr>
          <p:nvPr/>
        </p:nvPicPr>
        <p:blipFill>
          <a:blip r:embed="rId3"/>
          <a:stretch>
            <a:fillRect/>
          </a:stretch>
        </p:blipFill>
        <p:spPr>
          <a:xfrm>
            <a:off x="7671412" y="231310"/>
            <a:ext cx="1171460" cy="457756"/>
          </a:xfrm>
          <a:prstGeom prst="rect">
            <a:avLst/>
          </a:prstGeom>
        </p:spPr>
      </p:pic>
    </p:spTree>
    <p:extLst>
      <p:ext uri="{BB962C8B-B14F-4D97-AF65-F5344CB8AC3E}">
        <p14:creationId xmlns:p14="http://schemas.microsoft.com/office/powerpoint/2010/main" val="5596124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9FA215-F7DD-39BE-6EA3-0474551C46F8}"/>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E562C1A8-81D0-B93C-3876-30DBB291B154}"/>
              </a:ext>
            </a:extLst>
          </p:cNvPr>
          <p:cNvSpPr>
            <a:spLocks noGrp="1"/>
          </p:cNvSpPr>
          <p:nvPr>
            <p:ph type="title" idx="4294967295"/>
          </p:nvPr>
        </p:nvSpPr>
        <p:spPr>
          <a:xfrm>
            <a:off x="1173732" y="1392334"/>
            <a:ext cx="7430005" cy="297173"/>
          </a:xfrm>
          <a:prstGeom prst="rect">
            <a:avLst/>
          </a:prstGeom>
          <a:noFill/>
          <a:ln>
            <a:noFill/>
            <a:prstDash/>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ts val="2340"/>
              </a:lnSpc>
              <a:spcBef>
                <a:spcPts val="0"/>
              </a:spcBef>
              <a:spcAft>
                <a:spcPts val="0"/>
              </a:spcAft>
              <a:buClrTx/>
              <a:buSzTx/>
              <a:buFontTx/>
              <a:buNone/>
              <a:tabLst/>
              <a:defRPr/>
            </a:pP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Legislative letters</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4" name="Text 1">
            <a:extLst>
              <a:ext uri="{FF2B5EF4-FFF2-40B4-BE49-F238E27FC236}">
                <a16:creationId xmlns:a16="http://schemas.microsoft.com/office/drawing/2014/main" id="{DA9EC71F-1C6D-7F84-37FE-C0204421F205}"/>
              </a:ext>
            </a:extLst>
          </p:cNvPr>
          <p:cNvSpPr/>
          <p:nvPr/>
        </p:nvSpPr>
        <p:spPr>
          <a:xfrm>
            <a:off x="1191853" y="1837760"/>
            <a:ext cx="6786563" cy="2119878"/>
          </a:xfrm>
          <a:prstGeom prst="rect">
            <a:avLst/>
          </a:prstGeom>
          <a:noFill/>
          <a:ln/>
        </p:spPr>
        <p:txBody>
          <a:bodyPr wrap="square" lIns="0" tIns="0" rIns="0" bIns="0" rtlCol="0" anchor="ctr"/>
          <a:lstStyle/>
          <a:p>
            <a:pPr>
              <a:lnSpc>
                <a:spcPct val="114000"/>
              </a:lnSpc>
              <a:spcAft>
                <a:spcPts val="1200"/>
              </a:spcAft>
            </a:pPr>
            <a:r>
              <a:rPr lang="en-US" sz="1600" dirty="0">
                <a:latin typeface="Arial" panose="020B0604020202020204" pitchFamily="34" charset="0"/>
                <a:cs typeface="Arial" panose="020B0604020202020204" pitchFamily="34" charset="0"/>
              </a:rPr>
              <a:t>Legislators love hearing about the impact of public funding in their communities. </a:t>
            </a:r>
          </a:p>
          <a:p>
            <a:pPr marL="285750" indent="-285750">
              <a:lnSpc>
                <a:spcPct val="114000"/>
              </a:lnSpc>
              <a:spcAft>
                <a:spcPts val="1200"/>
              </a:spcAft>
              <a:buFont typeface="Arial" panose="020B0604020202020204" pitchFamily="34" charset="0"/>
              <a:buChar char="•"/>
            </a:pPr>
            <a:r>
              <a:rPr lang="en-US" sz="1600" dirty="0">
                <a:latin typeface="Arial" panose="020B0604020202020204" pitchFamily="34" charset="0"/>
                <a:cs typeface="Arial" panose="020B0604020202020204" pitchFamily="34" charset="0"/>
              </a:rPr>
              <a:t>Grassroots partners are required to write letters of appreciation for the North Carolina State Legislature's support of the arts.</a:t>
            </a:r>
          </a:p>
          <a:p>
            <a:pPr marL="285750" indent="-285750">
              <a:lnSpc>
                <a:spcPct val="114000"/>
              </a:lnSpc>
              <a:spcAft>
                <a:spcPts val="1200"/>
              </a:spcAft>
              <a:buFont typeface="Arial" panose="020B0604020202020204" pitchFamily="34" charset="0"/>
              <a:buChar char="•"/>
            </a:pPr>
            <a:r>
              <a:rPr lang="en-US" sz="1600" dirty="0">
                <a:latin typeface="Arial" panose="020B0604020202020204" pitchFamily="34" charset="0"/>
                <a:cs typeface="Arial" panose="020B0604020202020204" pitchFamily="34" charset="0"/>
              </a:rPr>
              <a:t>A selection of these letters will be requested in your final report.</a:t>
            </a:r>
          </a:p>
          <a:p>
            <a:pPr marL="285750" indent="-285750">
              <a:lnSpc>
                <a:spcPct val="114000"/>
              </a:lnSpc>
              <a:spcAft>
                <a:spcPts val="1200"/>
              </a:spcAft>
              <a:buFont typeface="Arial" panose="020B0604020202020204" pitchFamily="34" charset="0"/>
              <a:buChar char="•"/>
            </a:pPr>
            <a:r>
              <a:rPr lang="en-US" sz="1600" dirty="0">
                <a:latin typeface="Arial" panose="020B0604020202020204" pitchFamily="34" charset="0"/>
                <a:cs typeface="Arial" panose="020B0604020202020204" pitchFamily="34" charset="0"/>
              </a:rPr>
              <a:t>Sample letters are available on the local arts council resource page. </a:t>
            </a:r>
          </a:p>
        </p:txBody>
      </p:sp>
      <p:sp>
        <p:nvSpPr>
          <p:cNvPr id="6" name="Shape 2">
            <a:extLst>
              <a:ext uri="{FF2B5EF4-FFF2-40B4-BE49-F238E27FC236}">
                <a16:creationId xmlns:a16="http://schemas.microsoft.com/office/drawing/2014/main" id="{F73786B7-5BE3-1E99-7D8F-EC9E8887EB5A}"/>
              </a:ext>
              <a:ext uri="{C183D7F6-B498-43B3-948B-1728B52AA6E4}">
                <adec:decorative xmlns:adec="http://schemas.microsoft.com/office/drawing/2017/decorative" val="1"/>
              </a:ext>
            </a:extLst>
          </p:cNvPr>
          <p:cNvSpPr/>
          <p:nvPr/>
        </p:nvSpPr>
        <p:spPr>
          <a:xfrm>
            <a:off x="-1959" y="5011454"/>
            <a:ext cx="9145959" cy="130351"/>
          </a:xfrm>
          <a:prstGeom prst="roundRect">
            <a:avLst>
              <a:gd name="adj" fmla="val -701491"/>
            </a:avLst>
          </a:prstGeom>
          <a:solidFill>
            <a:srgbClr val="006893"/>
          </a:solidFill>
          <a:ln/>
        </p:spPr>
        <p:txBody>
          <a:bodyPr/>
          <a:lstStyle/>
          <a:p>
            <a:endParaRPr lang="en-US"/>
          </a:p>
        </p:txBody>
      </p:sp>
      <p:pic>
        <p:nvPicPr>
          <p:cNvPr id="5" name="Picture 4" descr="North Carolina Arts Council and DNCR logos">
            <a:extLst>
              <a:ext uri="{FF2B5EF4-FFF2-40B4-BE49-F238E27FC236}">
                <a16:creationId xmlns:a16="http://schemas.microsoft.com/office/drawing/2014/main" id="{11451B05-944B-2819-569E-D15DB2F7CD8A}"/>
              </a:ext>
            </a:extLst>
          </p:cNvPr>
          <p:cNvPicPr>
            <a:picLocks noGrp="1" noRot="1" noChangeAspect="1" noMove="1" noResize="1" noEditPoints="1" noAdjustHandles="1" noChangeArrowheads="1" noChangeShapeType="1" noCrop="1"/>
          </p:cNvPicPr>
          <p:nvPr/>
        </p:nvPicPr>
        <p:blipFill>
          <a:blip r:embed="rId3"/>
          <a:stretch>
            <a:fillRect/>
          </a:stretch>
        </p:blipFill>
        <p:spPr>
          <a:xfrm>
            <a:off x="7671412" y="231310"/>
            <a:ext cx="1171460" cy="457756"/>
          </a:xfrm>
          <a:prstGeom prst="rect">
            <a:avLst/>
          </a:prstGeom>
        </p:spPr>
      </p:pic>
    </p:spTree>
    <p:extLst>
      <p:ext uri="{BB962C8B-B14F-4D97-AF65-F5344CB8AC3E}">
        <p14:creationId xmlns:p14="http://schemas.microsoft.com/office/powerpoint/2010/main" val="7372250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DCC1AF-AA1C-F5F2-5273-EBEAAC719C60}"/>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68C1D4EA-4FDE-AF25-8F74-6856F7B814D7}"/>
              </a:ext>
            </a:extLst>
          </p:cNvPr>
          <p:cNvSpPr>
            <a:spLocks noGrp="1"/>
          </p:cNvSpPr>
          <p:nvPr>
            <p:ph type="title" idx="4294967295"/>
          </p:nvPr>
        </p:nvSpPr>
        <p:spPr>
          <a:xfrm>
            <a:off x="4859337" y="811352"/>
            <a:ext cx="3810000" cy="67698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spcBef>
                <a:spcPts val="0"/>
              </a:spcBef>
              <a:spcAft>
                <a:spcPts val="0"/>
              </a:spcAft>
              <a:buClrTx/>
              <a:buSzTx/>
              <a:buFontTx/>
              <a:buNone/>
              <a:tabLst/>
              <a:defRPr/>
            </a:pP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Grassroots grant contracts</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5" name="Text 2">
            <a:extLst>
              <a:ext uri="{FF2B5EF4-FFF2-40B4-BE49-F238E27FC236}">
                <a16:creationId xmlns:a16="http://schemas.microsoft.com/office/drawing/2014/main" id="{FE009E1E-5909-C83E-EEBA-EB3748116311}"/>
              </a:ext>
            </a:extLst>
          </p:cNvPr>
          <p:cNvSpPr/>
          <p:nvPr/>
        </p:nvSpPr>
        <p:spPr>
          <a:xfrm>
            <a:off x="4857123" y="1460090"/>
            <a:ext cx="4025619" cy="3207672"/>
          </a:xfrm>
          <a:prstGeom prst="rect">
            <a:avLst/>
          </a:prstGeom>
          <a:noFill/>
          <a:ln/>
        </p:spPr>
        <p:txBody>
          <a:bodyPr wrap="square" lIns="0" tIns="0" rIns="0" bIns="0" rtlCol="0" anchor="b"/>
          <a:lstStyle/>
          <a:p>
            <a:pPr marL="285750" indent="-285750" algn="l">
              <a:lnSpc>
                <a:spcPct val="111000"/>
              </a:lnSpc>
              <a:spcAft>
                <a:spcPts val="800"/>
              </a:spcAft>
              <a:buFont typeface="Arial" panose="020B0604020202020204" pitchFamily="34" charset="0"/>
              <a:buChar char="•"/>
            </a:pPr>
            <a:r>
              <a:rPr lang="en-US" sz="1400" kern="0" spc="-12" dirty="0">
                <a:solidFill>
                  <a:srgbClr val="006893"/>
                </a:solidFill>
                <a:latin typeface="Arial" panose="020B0604020202020204" pitchFamily="34" charset="0"/>
                <a:ea typeface="Lato" pitchFamily="34" charset="-122"/>
                <a:cs typeface="Arial" panose="020B0604020202020204" pitchFamily="34" charset="0"/>
              </a:rPr>
              <a:t>Grassroots Partners are notified via email that they have been awarded a grant from the NC Arts Council. The contract package, including instructions for executing the contract and signing via </a:t>
            </a:r>
            <a:r>
              <a:rPr lang="en-US" sz="1400" kern="0" spc="-12" dirty="0" err="1">
                <a:solidFill>
                  <a:srgbClr val="006893"/>
                </a:solidFill>
                <a:latin typeface="Arial" panose="020B0604020202020204" pitchFamily="34" charset="0"/>
                <a:ea typeface="Lato" pitchFamily="34" charset="-122"/>
                <a:cs typeface="Arial" panose="020B0604020202020204" pitchFamily="34" charset="0"/>
              </a:rPr>
              <a:t>DocuSign</a:t>
            </a:r>
            <a:r>
              <a:rPr lang="en-US" sz="1400" kern="0" spc="-12" dirty="0">
                <a:solidFill>
                  <a:srgbClr val="006893"/>
                </a:solidFill>
                <a:latin typeface="Arial" panose="020B0604020202020204" pitchFamily="34" charset="0"/>
                <a:ea typeface="Lato" pitchFamily="34" charset="-122"/>
                <a:cs typeface="Arial" panose="020B0604020202020204" pitchFamily="34" charset="0"/>
              </a:rPr>
              <a:t>, is also sent by email (usually in August). </a:t>
            </a:r>
          </a:p>
          <a:p>
            <a:pPr marL="285750" indent="-285750" algn="l">
              <a:lnSpc>
                <a:spcPct val="111000"/>
              </a:lnSpc>
              <a:spcAft>
                <a:spcPts val="800"/>
              </a:spcAft>
              <a:buFont typeface="Arial" panose="020B0604020202020204" pitchFamily="34" charset="0"/>
              <a:buChar char="•"/>
            </a:pPr>
            <a:r>
              <a:rPr lang="en-US" sz="1400" kern="0" spc="-12" dirty="0">
                <a:solidFill>
                  <a:srgbClr val="006893"/>
                </a:solidFill>
                <a:latin typeface="Arial" panose="020B0604020202020204" pitchFamily="34" charset="0"/>
                <a:ea typeface="Lato" pitchFamily="34" charset="-122"/>
                <a:cs typeface="Arial" panose="020B0604020202020204" pitchFamily="34" charset="0"/>
              </a:rPr>
              <a:t>In addition to signing the contract, supporting documentation is required to secure payment.  A detailed list of the supporting documentation is on the Grants Dashboard webpage. </a:t>
            </a:r>
          </a:p>
          <a:p>
            <a:pPr marL="285750" indent="-285750" algn="l">
              <a:lnSpc>
                <a:spcPct val="111000"/>
              </a:lnSpc>
              <a:spcAft>
                <a:spcPts val="800"/>
              </a:spcAft>
              <a:buFont typeface="Arial" panose="020B0604020202020204" pitchFamily="34" charset="0"/>
              <a:buChar char="•"/>
            </a:pPr>
            <a:r>
              <a:rPr lang="en-US" sz="1400" kern="0" spc="-12" dirty="0">
                <a:solidFill>
                  <a:srgbClr val="006893"/>
                </a:solidFill>
                <a:latin typeface="Arial" panose="020B0604020202020204" pitchFamily="34" charset="0"/>
                <a:ea typeface="Lato" pitchFamily="34" charset="-122"/>
                <a:cs typeface="Arial" panose="020B0604020202020204" pitchFamily="34" charset="0"/>
              </a:rPr>
              <a:t>Distribution of payments begins in September.  </a:t>
            </a:r>
          </a:p>
        </p:txBody>
      </p:sp>
      <p:pic>
        <p:nvPicPr>
          <p:cNvPr id="6" name="Image 0">
            <a:extLst>
              <a:ext uri="{FF2B5EF4-FFF2-40B4-BE49-F238E27FC236}">
                <a16:creationId xmlns:a16="http://schemas.microsoft.com/office/drawing/2014/main" id="{3D401EE0-1825-37E3-F4EA-2DCBFA63F4A2}"/>
              </a:ext>
              <a:ext uri="{C183D7F6-B498-43B3-948B-1728B52AA6E4}">
                <adec:decorative xmlns:adec="http://schemas.microsoft.com/office/drawing/2017/decorative" val="1"/>
              </a:ext>
            </a:extLst>
          </p:cNvPr>
          <p:cNvPicPr>
            <a:picLocks noChangeAspect="1"/>
          </p:cNvPicPr>
          <p:nvPr/>
        </p:nvPicPr>
        <p:blipFill>
          <a:blip r:embed="rId3"/>
          <a:srcRect l="8361" r="8361"/>
          <a:stretch/>
        </p:blipFill>
        <p:spPr>
          <a:xfrm>
            <a:off x="0" y="0"/>
            <a:ext cx="4553619" cy="5020000"/>
          </a:xfrm>
          <a:prstGeom prst="rect">
            <a:avLst/>
          </a:prstGeom>
        </p:spPr>
      </p:pic>
      <p:sp>
        <p:nvSpPr>
          <p:cNvPr id="8" name="Shape 3">
            <a:extLst>
              <a:ext uri="{FF2B5EF4-FFF2-40B4-BE49-F238E27FC236}">
                <a16:creationId xmlns:a16="http://schemas.microsoft.com/office/drawing/2014/main" id="{D8E94ED0-2AFE-BFF0-3D23-785D81217B7B}"/>
              </a:ext>
              <a:ext uri="{C183D7F6-B498-43B3-948B-1728B52AA6E4}">
                <adec:decorative xmlns:adec="http://schemas.microsoft.com/office/drawing/2017/decorative" val="1"/>
              </a:ext>
            </a:extLst>
          </p:cNvPr>
          <p:cNvSpPr/>
          <p:nvPr/>
        </p:nvSpPr>
        <p:spPr>
          <a:xfrm>
            <a:off x="-1959" y="5011454"/>
            <a:ext cx="9145959" cy="130351"/>
          </a:xfrm>
          <a:prstGeom prst="roundRect">
            <a:avLst>
              <a:gd name="adj" fmla="val -701491"/>
            </a:avLst>
          </a:prstGeom>
          <a:solidFill>
            <a:srgbClr val="006893"/>
          </a:solidFill>
          <a:ln/>
        </p:spPr>
        <p:txBody>
          <a:bodyPr/>
          <a:lstStyle/>
          <a:p>
            <a:endParaRPr lang="en-US"/>
          </a:p>
        </p:txBody>
      </p:sp>
    </p:spTree>
    <p:extLst>
      <p:ext uri="{BB962C8B-B14F-4D97-AF65-F5344CB8AC3E}">
        <p14:creationId xmlns:p14="http://schemas.microsoft.com/office/powerpoint/2010/main" val="5188397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09298D-B7AC-FBAF-115C-91B121E915E1}"/>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74FF2ED1-E1DC-B08A-9B46-E5B631BFFFC8}"/>
              </a:ext>
            </a:extLst>
          </p:cNvPr>
          <p:cNvSpPr>
            <a:spLocks noGrp="1"/>
          </p:cNvSpPr>
          <p:nvPr>
            <p:ph type="title" idx="4294967295"/>
          </p:nvPr>
        </p:nvSpPr>
        <p:spPr>
          <a:xfrm>
            <a:off x="473367" y="3814856"/>
            <a:ext cx="8190756" cy="502555"/>
          </a:xfrm>
          <a:prstGeom prst="rect">
            <a:avLst/>
          </a:prstGeom>
          <a:noFill/>
          <a:ln>
            <a:noFill/>
            <a:prstDash/>
          </a:ln>
          <a:effectLst/>
        </p:spPr>
        <p:txBody>
          <a:bodyPr rot="0" spcFirstLastPara="0" vertOverflow="overflow" horzOverflow="overflow" vert="horz" wrap="square" lIns="0" tIns="0" rIns="0" bIns="0" numCol="1" spcCol="0" rtlCol="0" fromWordArt="0" anchor="b" anchorCtr="0" forceAA="0" compatLnSpc="1">
            <a:prstTxWarp prst="textNoShape">
              <a:avLst/>
            </a:prstTxWarp>
            <a:noAutofit/>
          </a:bodyPr>
          <a:lstStyle/>
          <a:p>
            <a:pPr marL="0" marR="0" lvl="0" indent="0" algn="l" defTabSz="914400" rtl="0" eaLnBrk="1" fontAlgn="auto" latinLnBrk="0" hangingPunct="1">
              <a:lnSpc>
                <a:spcPts val="3957"/>
              </a:lnSpc>
              <a:spcBef>
                <a:spcPts val="0"/>
              </a:spcBef>
              <a:spcAft>
                <a:spcPts val="0"/>
              </a:spcAft>
              <a:buClrTx/>
              <a:buSzTx/>
              <a:buFontTx/>
              <a:buNone/>
              <a:tabLst/>
              <a:defRPr/>
            </a:pPr>
            <a:r>
              <a:rPr kumimoji="0" lang="en-US" sz="28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Grassroots partner </a:t>
            </a:r>
            <a:endParaRPr kumimoji="0" lang="en-US" sz="28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3" name="Text 0">
            <a:extLst>
              <a:ext uri="{FF2B5EF4-FFF2-40B4-BE49-F238E27FC236}">
                <a16:creationId xmlns:a16="http://schemas.microsoft.com/office/drawing/2014/main" id="{66C9A3BA-335F-8232-798F-BC1B1A98A354}"/>
              </a:ext>
            </a:extLst>
          </p:cNvPr>
          <p:cNvSpPr/>
          <p:nvPr/>
        </p:nvSpPr>
        <p:spPr>
          <a:xfrm>
            <a:off x="475931" y="4413685"/>
            <a:ext cx="8191500" cy="251259"/>
          </a:xfrm>
          <a:prstGeom prst="rect">
            <a:avLst/>
          </a:prstGeom>
          <a:noFill/>
          <a:ln/>
        </p:spPr>
        <p:txBody>
          <a:bodyPr wrap="square" lIns="0" tIns="0" rIns="0" bIns="0" rtlCol="0" anchor="b"/>
          <a:lstStyle/>
          <a:p>
            <a:pPr algn="l">
              <a:lnSpc>
                <a:spcPts val="1979"/>
              </a:lnSpc>
            </a:pPr>
            <a:r>
              <a:rPr lang="en-US" kern="0" spc="12" dirty="0">
                <a:solidFill>
                  <a:srgbClr val="006893"/>
                </a:solidFill>
                <a:latin typeface="Arial" panose="020B0604020202020204" pitchFamily="34" charset="0"/>
                <a:ea typeface="Space Grotesk" pitchFamily="34" charset="-122"/>
                <a:cs typeface="Arial" panose="020B0604020202020204" pitchFamily="34" charset="0"/>
              </a:rPr>
              <a:t>Accreditation</a:t>
            </a:r>
            <a:endParaRPr lang="en-US" dirty="0">
              <a:solidFill>
                <a:srgbClr val="006893"/>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id="{D709A4C3-BD4D-1BC3-07CD-91E12E1A2776}"/>
              </a:ext>
              <a:ext uri="{C183D7F6-B498-43B3-948B-1728B52AA6E4}">
                <adec:decorative xmlns:adec="http://schemas.microsoft.com/office/drawing/2017/decorative" val="1"/>
              </a:ext>
            </a:extLst>
          </p:cNvPr>
          <p:cNvGrpSpPr/>
          <p:nvPr/>
        </p:nvGrpSpPr>
        <p:grpSpPr>
          <a:xfrm>
            <a:off x="5197475" y="-20170"/>
            <a:ext cx="3946525" cy="5163671"/>
            <a:chOff x="5197475" y="-20170"/>
            <a:chExt cx="3946525" cy="5163671"/>
          </a:xfrm>
        </p:grpSpPr>
        <p:sp>
          <p:nvSpPr>
            <p:cNvPr id="6" name="Rectangle 5">
              <a:extLst>
                <a:ext uri="{FF2B5EF4-FFF2-40B4-BE49-F238E27FC236}">
                  <a16:creationId xmlns:a16="http://schemas.microsoft.com/office/drawing/2014/main" id="{EB15EEB2-C537-79F6-5F5F-B3C5F38D31C8}"/>
                </a:ext>
              </a:extLst>
            </p:cNvPr>
            <p:cNvSpPr>
              <a:spLocks/>
            </p:cNvSpPr>
            <p:nvPr/>
          </p:nvSpPr>
          <p:spPr>
            <a:xfrm>
              <a:off x="5198165" y="1"/>
              <a:ext cx="3945835" cy="5143500"/>
            </a:xfrm>
            <a:prstGeom prst="rect">
              <a:avLst/>
            </a:prstGeom>
            <a:solidFill>
              <a:srgbClr val="96C2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61C9105-7538-74D0-2803-49FD3445A082}"/>
                </a:ext>
              </a:extLst>
            </p:cNvPr>
            <p:cNvSpPr>
              <a:spLocks/>
            </p:cNvSpPr>
            <p:nvPr/>
          </p:nvSpPr>
          <p:spPr>
            <a:xfrm>
              <a:off x="5198165" y="3609387"/>
              <a:ext cx="1398932" cy="1534112"/>
            </a:xfrm>
            <a:prstGeom prst="rect">
              <a:avLst/>
            </a:prstGeom>
            <a:solidFill>
              <a:srgbClr val="FFC9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802C38B3-AC6F-DE0B-7FAB-67D6122890D0}"/>
                </a:ext>
              </a:extLst>
            </p:cNvPr>
            <p:cNvSpPr>
              <a:spLocks/>
            </p:cNvSpPr>
            <p:nvPr/>
          </p:nvSpPr>
          <p:spPr>
            <a:xfrm>
              <a:off x="7495693" y="3600689"/>
              <a:ext cx="714037" cy="1542810"/>
            </a:xfrm>
            <a:prstGeom prst="rect">
              <a:avLst/>
            </a:prstGeom>
            <a:solidFill>
              <a:srgbClr val="0068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DA534183-D39A-7080-0761-0427E7688E64}"/>
                </a:ext>
              </a:extLst>
            </p:cNvPr>
            <p:cNvSpPr>
              <a:spLocks/>
            </p:cNvSpPr>
            <p:nvPr/>
          </p:nvSpPr>
          <p:spPr>
            <a:xfrm>
              <a:off x="8209730" y="2080533"/>
              <a:ext cx="934270" cy="1518406"/>
            </a:xfrm>
            <a:prstGeom prst="rect">
              <a:avLst/>
            </a:prstGeom>
            <a:solidFill>
              <a:srgbClr val="F796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45F6E0B-E4CF-350B-89DF-982A9880B675}"/>
                </a:ext>
              </a:extLst>
            </p:cNvPr>
            <p:cNvSpPr>
              <a:spLocks/>
            </p:cNvSpPr>
            <p:nvPr/>
          </p:nvSpPr>
          <p:spPr>
            <a:xfrm>
              <a:off x="6593593" y="2070430"/>
              <a:ext cx="903404" cy="1533947"/>
            </a:xfrm>
            <a:prstGeom prst="rect">
              <a:avLst/>
            </a:prstGeom>
            <a:solidFill>
              <a:srgbClr val="E15F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F7EDEC29-236A-E2F2-762D-FEF31D3BDF7E}"/>
                </a:ext>
              </a:extLst>
            </p:cNvPr>
            <p:cNvSpPr>
              <a:spLocks/>
            </p:cNvSpPr>
            <p:nvPr/>
          </p:nvSpPr>
          <p:spPr>
            <a:xfrm>
              <a:off x="5197475" y="-20170"/>
              <a:ext cx="3009666" cy="2097264"/>
            </a:xfrm>
            <a:prstGeom prst="rect">
              <a:avLst/>
            </a:prstGeom>
            <a:solidFill>
              <a:srgbClr val="0D9D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9" name="Group 18">
            <a:extLst>
              <a:ext uri="{FF2B5EF4-FFF2-40B4-BE49-F238E27FC236}">
                <a16:creationId xmlns:a16="http://schemas.microsoft.com/office/drawing/2014/main" id="{88140FE2-9BB5-1032-A896-68BC1FCAF9FA}"/>
              </a:ext>
              <a:ext uri="{C183D7F6-B498-43B3-948B-1728B52AA6E4}">
                <adec:decorative xmlns:adec="http://schemas.microsoft.com/office/drawing/2017/decorative" val="1"/>
              </a:ext>
            </a:extLst>
          </p:cNvPr>
          <p:cNvGrpSpPr>
            <a:grpSpLocks noGrp="1" noUngrp="1" noRot="1" noMove="1" noResize="1"/>
          </p:cNvGrpSpPr>
          <p:nvPr/>
        </p:nvGrpSpPr>
        <p:grpSpPr>
          <a:xfrm>
            <a:off x="5197475" y="-20171"/>
            <a:ext cx="3946525" cy="5163671"/>
            <a:chOff x="5197475" y="-20170"/>
            <a:chExt cx="3946525" cy="5163671"/>
          </a:xfrm>
        </p:grpSpPr>
        <p:sp>
          <p:nvSpPr>
            <p:cNvPr id="20" name="Rectangle 19">
              <a:extLst>
                <a:ext uri="{FF2B5EF4-FFF2-40B4-BE49-F238E27FC236}">
                  <a16:creationId xmlns:a16="http://schemas.microsoft.com/office/drawing/2014/main" id="{7AD90510-EF92-7A12-AB00-F12FACE00346}"/>
                </a:ext>
              </a:extLst>
            </p:cNvPr>
            <p:cNvSpPr>
              <a:spLocks noGrp="1" noRot="1" noMove="1" noResize="1" noEditPoints="1" noAdjustHandles="1" noChangeArrowheads="1" noChangeShapeType="1"/>
            </p:cNvSpPr>
            <p:nvPr/>
          </p:nvSpPr>
          <p:spPr>
            <a:xfrm>
              <a:off x="5198165" y="1"/>
              <a:ext cx="3945835" cy="5143500"/>
            </a:xfrm>
            <a:prstGeom prst="rect">
              <a:avLst/>
            </a:prstGeom>
            <a:solidFill>
              <a:srgbClr val="96C2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084E2B4C-3DFB-46B9-C4F5-1AB723C090D5}"/>
                </a:ext>
              </a:extLst>
            </p:cNvPr>
            <p:cNvSpPr>
              <a:spLocks noGrp="1" noRot="1" noMove="1" noResize="1" noEditPoints="1" noAdjustHandles="1" noChangeArrowheads="1" noChangeShapeType="1"/>
            </p:cNvSpPr>
            <p:nvPr/>
          </p:nvSpPr>
          <p:spPr>
            <a:xfrm>
              <a:off x="5198165" y="3609387"/>
              <a:ext cx="1398932" cy="1534112"/>
            </a:xfrm>
            <a:prstGeom prst="rect">
              <a:avLst/>
            </a:prstGeom>
            <a:solidFill>
              <a:srgbClr val="FFC9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F014D184-A9D7-E1C5-6441-23B3F54BF719}"/>
                </a:ext>
              </a:extLst>
            </p:cNvPr>
            <p:cNvSpPr>
              <a:spLocks noGrp="1" noRot="1" noMove="1" noResize="1" noEditPoints="1" noAdjustHandles="1" noChangeArrowheads="1" noChangeShapeType="1"/>
            </p:cNvSpPr>
            <p:nvPr/>
          </p:nvSpPr>
          <p:spPr>
            <a:xfrm>
              <a:off x="7495693" y="3600689"/>
              <a:ext cx="714037" cy="1542810"/>
            </a:xfrm>
            <a:prstGeom prst="rect">
              <a:avLst/>
            </a:prstGeom>
            <a:solidFill>
              <a:srgbClr val="0068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7C0EB07A-5D09-D303-0E23-DBD4F3D3321C}"/>
                </a:ext>
              </a:extLst>
            </p:cNvPr>
            <p:cNvSpPr>
              <a:spLocks noGrp="1" noRot="1" noMove="1" noResize="1" noEditPoints="1" noAdjustHandles="1" noChangeArrowheads="1" noChangeShapeType="1"/>
            </p:cNvSpPr>
            <p:nvPr/>
          </p:nvSpPr>
          <p:spPr>
            <a:xfrm>
              <a:off x="8209730" y="2080533"/>
              <a:ext cx="934270" cy="1518406"/>
            </a:xfrm>
            <a:prstGeom prst="rect">
              <a:avLst/>
            </a:prstGeom>
            <a:solidFill>
              <a:srgbClr val="F796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F8CA8CB9-BA96-D1C2-AF36-49CA0993B1D0}"/>
                </a:ext>
              </a:extLst>
            </p:cNvPr>
            <p:cNvSpPr>
              <a:spLocks noGrp="1" noRot="1" noMove="1" noResize="1" noEditPoints="1" noAdjustHandles="1" noChangeArrowheads="1" noChangeShapeType="1"/>
            </p:cNvSpPr>
            <p:nvPr/>
          </p:nvSpPr>
          <p:spPr>
            <a:xfrm>
              <a:off x="6593593" y="2070430"/>
              <a:ext cx="903404" cy="1533947"/>
            </a:xfrm>
            <a:prstGeom prst="rect">
              <a:avLst/>
            </a:prstGeom>
            <a:solidFill>
              <a:srgbClr val="E15F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6DA18222-B9D6-9138-77CE-DDCAE32D08C2}"/>
                </a:ext>
              </a:extLst>
            </p:cNvPr>
            <p:cNvSpPr>
              <a:spLocks noGrp="1" noRot="1" noMove="1" noResize="1" noEditPoints="1" noAdjustHandles="1" noChangeArrowheads="1" noChangeShapeType="1"/>
            </p:cNvSpPr>
            <p:nvPr/>
          </p:nvSpPr>
          <p:spPr>
            <a:xfrm>
              <a:off x="5197475" y="-20170"/>
              <a:ext cx="3009666" cy="2097264"/>
            </a:xfrm>
            <a:prstGeom prst="rect">
              <a:avLst/>
            </a:prstGeom>
            <a:solidFill>
              <a:srgbClr val="0D9D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41512462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274387-A960-E464-F22F-A07E87BE2AA0}"/>
            </a:ext>
          </a:extLst>
        </p:cNvPr>
        <p:cNvGrpSpPr/>
        <p:nvPr/>
      </p:nvGrpSpPr>
      <p:grpSpPr>
        <a:xfrm>
          <a:off x="0" y="0"/>
          <a:ext cx="0" cy="0"/>
          <a:chOff x="0" y="0"/>
          <a:chExt cx="0" cy="0"/>
        </a:xfrm>
      </p:grpSpPr>
      <p:pic>
        <p:nvPicPr>
          <p:cNvPr id="4" name="Picture 3" descr="Close up of checklist">
            <a:extLst>
              <a:ext uri="{FF2B5EF4-FFF2-40B4-BE49-F238E27FC236}">
                <a16:creationId xmlns:a16="http://schemas.microsoft.com/office/drawing/2014/main" id="{E648E28B-4BAD-9DBC-28D3-DAA629E67FE0}"/>
              </a:ext>
              <a:ext uri="{C183D7F6-B498-43B3-948B-1728B52AA6E4}">
                <adec:decorative xmlns:adec="http://schemas.microsoft.com/office/drawing/2017/decorative" val="1"/>
              </a:ext>
            </a:extLst>
          </p:cNvPr>
          <p:cNvPicPr>
            <a:picLocks noChangeAspect="1"/>
          </p:cNvPicPr>
          <p:nvPr/>
        </p:nvPicPr>
        <p:blipFill>
          <a:blip r:embed="rId3"/>
          <a:srcRect l="20535" r="20535"/>
          <a:stretch/>
        </p:blipFill>
        <p:spPr>
          <a:xfrm>
            <a:off x="4597400" y="-1"/>
            <a:ext cx="4546600" cy="5143501"/>
          </a:xfrm>
          <a:prstGeom prst="rect">
            <a:avLst/>
          </a:prstGeom>
        </p:spPr>
      </p:pic>
      <p:sp>
        <p:nvSpPr>
          <p:cNvPr id="2" name="Text 0">
            <a:extLst>
              <a:ext uri="{FF2B5EF4-FFF2-40B4-BE49-F238E27FC236}">
                <a16:creationId xmlns:a16="http://schemas.microsoft.com/office/drawing/2014/main" id="{52234445-679C-4C45-5D2A-85942DD22738}"/>
              </a:ext>
            </a:extLst>
          </p:cNvPr>
          <p:cNvSpPr>
            <a:spLocks noGrp="1"/>
          </p:cNvSpPr>
          <p:nvPr>
            <p:ph type="title" idx="4294967295"/>
          </p:nvPr>
        </p:nvSpPr>
        <p:spPr>
          <a:xfrm>
            <a:off x="368360" y="873344"/>
            <a:ext cx="3810000" cy="667589"/>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spcBef>
                <a:spcPts val="0"/>
              </a:spcBef>
              <a:spcAft>
                <a:spcPts val="0"/>
              </a:spcAft>
              <a:buClrTx/>
              <a:buSzTx/>
              <a:buFontTx/>
              <a:buNone/>
              <a:tabLst/>
              <a:defRPr/>
            </a:pP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Accreditation process</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23" name="Text 2">
            <a:extLst>
              <a:ext uri="{FF2B5EF4-FFF2-40B4-BE49-F238E27FC236}">
                <a16:creationId xmlns:a16="http://schemas.microsoft.com/office/drawing/2014/main" id="{CFCC07A7-0ACA-2A41-D224-60CCFE074399}"/>
              </a:ext>
            </a:extLst>
          </p:cNvPr>
          <p:cNvSpPr/>
          <p:nvPr/>
        </p:nvSpPr>
        <p:spPr>
          <a:xfrm>
            <a:off x="366147" y="1268362"/>
            <a:ext cx="3983784" cy="3399400"/>
          </a:xfrm>
          <a:prstGeom prst="rect">
            <a:avLst/>
          </a:prstGeom>
          <a:noFill/>
          <a:ln/>
        </p:spPr>
        <p:txBody>
          <a:bodyPr wrap="square" lIns="0" tIns="0" rIns="0" bIns="0" rtlCol="0" anchor="b"/>
          <a:lstStyle/>
          <a:p>
            <a:pPr marL="285750" indent="-285750">
              <a:lnSpc>
                <a:spcPct val="110000"/>
              </a:lnSpc>
              <a:spcAft>
                <a:spcPts val="800"/>
              </a:spcAft>
              <a:buFont typeface="Arial" panose="020B0604020202020204" pitchFamily="34" charset="0"/>
              <a:buChar char="•"/>
            </a:pPr>
            <a:r>
              <a:rPr lang="en-US" sz="1600" kern="0" spc="-12" dirty="0">
                <a:solidFill>
                  <a:srgbClr val="006893"/>
                </a:solidFill>
                <a:latin typeface="Arial" panose="020B0604020202020204" pitchFamily="34" charset="0"/>
                <a:ea typeface="Lato" pitchFamily="34" charset="-122"/>
                <a:cs typeface="Arial" panose="020B0604020202020204" pitchFamily="34" charset="0"/>
              </a:rPr>
              <a:t>The North Carolina Arts Council affirms its partnership with local arts agencies  through a recurring accreditation process held on a four-year cycle. </a:t>
            </a:r>
          </a:p>
          <a:p>
            <a:pPr marL="285750" indent="-285750">
              <a:lnSpc>
                <a:spcPct val="110000"/>
              </a:lnSpc>
              <a:spcAft>
                <a:spcPts val="800"/>
              </a:spcAft>
              <a:buFont typeface="Arial" panose="020B0604020202020204" pitchFamily="34" charset="0"/>
              <a:buChar char="•"/>
            </a:pPr>
            <a:r>
              <a:rPr lang="en-US" sz="1600" kern="0" spc="-12" dirty="0">
                <a:solidFill>
                  <a:srgbClr val="006893"/>
                </a:solidFill>
                <a:latin typeface="Arial" panose="020B0604020202020204" pitchFamily="34" charset="0"/>
                <a:ea typeface="Lato" pitchFamily="34" charset="-122"/>
                <a:cs typeface="Arial" panose="020B0604020202020204" pitchFamily="34" charset="0"/>
              </a:rPr>
              <a:t>The accreditation serves as a stamp of approval, an indicator assuring the public, local governments, and funders that a local arts agency (LAA) has the capacity and quality necessary to manage state Grassroots funds for its county. </a:t>
            </a:r>
          </a:p>
        </p:txBody>
      </p:sp>
      <p:sp>
        <p:nvSpPr>
          <p:cNvPr id="24" name="Shape 3">
            <a:extLst>
              <a:ext uri="{FF2B5EF4-FFF2-40B4-BE49-F238E27FC236}">
                <a16:creationId xmlns:a16="http://schemas.microsoft.com/office/drawing/2014/main" id="{4BC12D94-B160-D558-D68E-D2D2D7771BE6}"/>
              </a:ext>
              <a:ext uri="{C183D7F6-B498-43B3-948B-1728B52AA6E4}">
                <adec:decorative xmlns:adec="http://schemas.microsoft.com/office/drawing/2017/decorative" val="1"/>
              </a:ext>
            </a:extLst>
          </p:cNvPr>
          <p:cNvSpPr/>
          <p:nvPr/>
        </p:nvSpPr>
        <p:spPr>
          <a:xfrm>
            <a:off x="102544" y="5013149"/>
            <a:ext cx="9145959" cy="130351"/>
          </a:xfrm>
          <a:prstGeom prst="roundRect">
            <a:avLst>
              <a:gd name="adj" fmla="val -701491"/>
            </a:avLst>
          </a:prstGeom>
          <a:solidFill>
            <a:srgbClr val="006893"/>
          </a:solidFill>
          <a:ln/>
        </p:spPr>
        <p:txBody>
          <a:bodyPr/>
          <a:lstStyle/>
          <a:p>
            <a:endParaRPr lang="en-US"/>
          </a:p>
        </p:txBody>
      </p:sp>
    </p:spTree>
    <p:extLst>
      <p:ext uri="{BB962C8B-B14F-4D97-AF65-F5344CB8AC3E}">
        <p14:creationId xmlns:p14="http://schemas.microsoft.com/office/powerpoint/2010/main" val="39561344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9F1485-BC0D-4C57-08AD-4DD8D1745876}"/>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6E93566A-7BA6-D9C4-04F2-6853E24D5459}"/>
              </a:ext>
            </a:extLst>
          </p:cNvPr>
          <p:cNvSpPr>
            <a:spLocks noGrp="1"/>
          </p:cNvSpPr>
          <p:nvPr>
            <p:ph type="title" idx="4294967295"/>
          </p:nvPr>
        </p:nvSpPr>
        <p:spPr>
          <a:xfrm>
            <a:off x="1173732" y="1392334"/>
            <a:ext cx="7430005" cy="297173"/>
          </a:xfrm>
          <a:prstGeom prst="rect">
            <a:avLst/>
          </a:prstGeom>
          <a:noFill/>
          <a:ln>
            <a:noFill/>
            <a:prstDash/>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ts val="2340"/>
              </a:lnSpc>
              <a:spcBef>
                <a:spcPts val="0"/>
              </a:spcBef>
              <a:spcAft>
                <a:spcPts val="0"/>
              </a:spcAft>
              <a:buClrTx/>
              <a:buSzTx/>
              <a:buFontTx/>
              <a:buNone/>
              <a:tabLst/>
              <a:defRPr/>
            </a:pP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Accreditation guide</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4" name="Text 1">
            <a:extLst>
              <a:ext uri="{FF2B5EF4-FFF2-40B4-BE49-F238E27FC236}">
                <a16:creationId xmlns:a16="http://schemas.microsoft.com/office/drawing/2014/main" id="{46FE12EE-FA44-2F8F-6C63-76DAF9A8F524}"/>
              </a:ext>
            </a:extLst>
          </p:cNvPr>
          <p:cNvSpPr/>
          <p:nvPr/>
        </p:nvSpPr>
        <p:spPr>
          <a:xfrm>
            <a:off x="1191853" y="1837759"/>
            <a:ext cx="6786563" cy="2282685"/>
          </a:xfrm>
          <a:prstGeom prst="rect">
            <a:avLst/>
          </a:prstGeom>
          <a:noFill/>
          <a:ln/>
        </p:spPr>
        <p:txBody>
          <a:bodyPr wrap="square" lIns="0" tIns="0" rIns="0" bIns="0" rtlCol="0" anchor="ctr"/>
          <a:lstStyle/>
          <a:p>
            <a:pPr>
              <a:lnSpc>
                <a:spcPct val="114000"/>
              </a:lnSpc>
              <a:spcAft>
                <a:spcPts val="600"/>
              </a:spcAft>
            </a:pPr>
            <a:r>
              <a:rPr lang="en-US" sz="1600" dirty="0">
                <a:latin typeface="Arial" panose="020B0604020202020204" pitchFamily="34" charset="0"/>
                <a:cs typeface="Arial" panose="020B0604020202020204" pitchFamily="34" charset="0"/>
              </a:rPr>
              <a:t>NC Arts Council staff has created an </a:t>
            </a:r>
            <a:r>
              <a:rPr lang="en-US" sz="1600" dirty="0">
                <a:latin typeface="Arial" panose="020B0604020202020204" pitchFamily="34" charset="0"/>
                <a:cs typeface="Arial" panose="020B0604020202020204" pitchFamily="34" charset="0"/>
                <a:hlinkClick r:id="rId3"/>
              </a:rPr>
              <a:t>accreditation guide</a:t>
            </a:r>
            <a:r>
              <a:rPr lang="en-US" sz="1600" dirty="0">
                <a:latin typeface="Arial" panose="020B0604020202020204" pitchFamily="34" charset="0"/>
                <a:cs typeface="Arial" panose="020B0604020202020204" pitchFamily="34" charset="0"/>
              </a:rPr>
              <a:t> to help local arts agencies prepare for the process.</a:t>
            </a:r>
          </a:p>
          <a:p>
            <a:pPr>
              <a:lnSpc>
                <a:spcPct val="114000"/>
              </a:lnSpc>
              <a:spcAft>
                <a:spcPts val="600"/>
              </a:spcAft>
            </a:pPr>
            <a:r>
              <a:rPr lang="en-US" sz="1600" dirty="0">
                <a:latin typeface="Arial" panose="020B0604020202020204" pitchFamily="34" charset="0"/>
                <a:cs typeface="Arial" panose="020B0604020202020204" pitchFamily="34" charset="0"/>
              </a:rPr>
              <a:t>The process includes:</a:t>
            </a:r>
          </a:p>
          <a:p>
            <a:pPr marL="285750" indent="-285750">
              <a:lnSpc>
                <a:spcPct val="114000"/>
              </a:lnSpc>
              <a:spcAft>
                <a:spcPts val="600"/>
              </a:spcAft>
              <a:buFont typeface="Arial" panose="020B0604020202020204" pitchFamily="34" charset="0"/>
              <a:buChar char="•"/>
            </a:pPr>
            <a:r>
              <a:rPr lang="en-US" sz="1600" dirty="0">
                <a:latin typeface="Arial" panose="020B0604020202020204" pitchFamily="34" charset="0"/>
                <a:cs typeface="Arial" panose="020B0604020202020204" pitchFamily="34" charset="0"/>
              </a:rPr>
              <a:t>A document review</a:t>
            </a:r>
          </a:p>
          <a:p>
            <a:pPr marL="285750" indent="-285750">
              <a:lnSpc>
                <a:spcPct val="114000"/>
              </a:lnSpc>
              <a:spcAft>
                <a:spcPts val="600"/>
              </a:spcAft>
              <a:buFont typeface="Arial" panose="020B0604020202020204" pitchFamily="34" charset="0"/>
              <a:buChar char="•"/>
            </a:pPr>
            <a:r>
              <a:rPr lang="en-US" sz="1600" dirty="0">
                <a:latin typeface="Arial" panose="020B0604020202020204" pitchFamily="34" charset="0"/>
                <a:cs typeface="Arial" panose="020B0604020202020204" pitchFamily="34" charset="0"/>
              </a:rPr>
              <a:t>Site visit by NC Arts Council staff</a:t>
            </a:r>
          </a:p>
          <a:p>
            <a:pPr marL="285750" indent="-285750">
              <a:lnSpc>
                <a:spcPct val="114000"/>
              </a:lnSpc>
              <a:spcAft>
                <a:spcPts val="600"/>
              </a:spcAft>
              <a:buFont typeface="Arial" panose="020B0604020202020204" pitchFamily="34" charset="0"/>
              <a:buChar char="•"/>
            </a:pPr>
            <a:r>
              <a:rPr lang="en-US" sz="1600" dirty="0">
                <a:latin typeface="Arial" panose="020B0604020202020204" pitchFamily="34" charset="0"/>
                <a:cs typeface="Arial" panose="020B0604020202020204" pitchFamily="34" charset="0"/>
              </a:rPr>
              <a:t>Virtual interview with the LAA’s executive staff and board</a:t>
            </a:r>
          </a:p>
          <a:p>
            <a:pPr marL="285750" indent="-285750">
              <a:lnSpc>
                <a:spcPct val="114000"/>
              </a:lnSpc>
              <a:spcAft>
                <a:spcPts val="600"/>
              </a:spcAft>
              <a:buFont typeface="Arial" panose="020B0604020202020204" pitchFamily="34" charset="0"/>
              <a:buChar char="•"/>
            </a:pPr>
            <a:r>
              <a:rPr lang="en-US" sz="1600" dirty="0">
                <a:latin typeface="Arial" panose="020B0604020202020204" pitchFamily="34" charset="0"/>
                <a:cs typeface="Arial" panose="020B0604020202020204" pitchFamily="34" charset="0"/>
              </a:rPr>
              <a:t>Panel review and recommendations</a:t>
            </a:r>
          </a:p>
        </p:txBody>
      </p:sp>
      <p:sp>
        <p:nvSpPr>
          <p:cNvPr id="6" name="Shape 2">
            <a:extLst>
              <a:ext uri="{FF2B5EF4-FFF2-40B4-BE49-F238E27FC236}">
                <a16:creationId xmlns:a16="http://schemas.microsoft.com/office/drawing/2014/main" id="{1470C593-6AB0-ED7B-5A48-4D9639B645D5}"/>
              </a:ext>
              <a:ext uri="{C183D7F6-B498-43B3-948B-1728B52AA6E4}">
                <adec:decorative xmlns:adec="http://schemas.microsoft.com/office/drawing/2017/decorative" val="1"/>
              </a:ext>
            </a:extLst>
          </p:cNvPr>
          <p:cNvSpPr/>
          <p:nvPr/>
        </p:nvSpPr>
        <p:spPr>
          <a:xfrm>
            <a:off x="-1959" y="5011454"/>
            <a:ext cx="9145959" cy="130351"/>
          </a:xfrm>
          <a:prstGeom prst="roundRect">
            <a:avLst>
              <a:gd name="adj" fmla="val -701491"/>
            </a:avLst>
          </a:prstGeom>
          <a:solidFill>
            <a:srgbClr val="006893"/>
          </a:solidFill>
          <a:ln/>
        </p:spPr>
        <p:txBody>
          <a:bodyPr/>
          <a:lstStyle/>
          <a:p>
            <a:endParaRPr lang="en-US"/>
          </a:p>
        </p:txBody>
      </p:sp>
      <p:pic>
        <p:nvPicPr>
          <p:cNvPr id="5" name="Picture 4" descr="North Carolina Arts Council and DNCR logos">
            <a:extLst>
              <a:ext uri="{FF2B5EF4-FFF2-40B4-BE49-F238E27FC236}">
                <a16:creationId xmlns:a16="http://schemas.microsoft.com/office/drawing/2014/main" id="{EBB07E21-2646-883E-5F02-1509F715B3A5}"/>
              </a:ext>
            </a:extLst>
          </p:cNvPr>
          <p:cNvPicPr>
            <a:picLocks noGrp="1" noRot="1" noChangeAspect="1" noMove="1" noResize="1" noEditPoints="1" noAdjustHandles="1" noChangeArrowheads="1" noChangeShapeType="1" noCrop="1"/>
          </p:cNvPicPr>
          <p:nvPr/>
        </p:nvPicPr>
        <p:blipFill>
          <a:blip r:embed="rId4"/>
          <a:stretch>
            <a:fillRect/>
          </a:stretch>
        </p:blipFill>
        <p:spPr>
          <a:xfrm>
            <a:off x="7671412" y="231310"/>
            <a:ext cx="1171460" cy="457756"/>
          </a:xfrm>
          <a:prstGeom prst="rect">
            <a:avLst/>
          </a:prstGeom>
        </p:spPr>
      </p:pic>
    </p:spTree>
    <p:extLst>
      <p:ext uri="{BB962C8B-B14F-4D97-AF65-F5344CB8AC3E}">
        <p14:creationId xmlns:p14="http://schemas.microsoft.com/office/powerpoint/2010/main" val="25194701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A908B6-13E0-B250-9DCC-B9C27F98F142}"/>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C3033138-67E4-8D05-3899-E5A2E8226B10}"/>
              </a:ext>
            </a:extLst>
          </p:cNvPr>
          <p:cNvSpPr>
            <a:spLocks noGrp="1"/>
          </p:cNvSpPr>
          <p:nvPr>
            <p:ph type="title" idx="4294967295"/>
          </p:nvPr>
        </p:nvSpPr>
        <p:spPr>
          <a:xfrm>
            <a:off x="473367" y="3814856"/>
            <a:ext cx="8190756" cy="502555"/>
          </a:xfrm>
          <a:prstGeom prst="rect">
            <a:avLst/>
          </a:prstGeom>
          <a:noFill/>
          <a:ln>
            <a:noFill/>
            <a:prstDash/>
          </a:ln>
          <a:effectLst/>
        </p:spPr>
        <p:txBody>
          <a:bodyPr rot="0" spcFirstLastPara="0" vertOverflow="overflow" horzOverflow="overflow" vert="horz" wrap="square" lIns="0" tIns="0" rIns="0" bIns="0" numCol="1" spcCol="0" rtlCol="0" fromWordArt="0" anchor="b" anchorCtr="0" forceAA="0" compatLnSpc="1">
            <a:prstTxWarp prst="textNoShape">
              <a:avLst/>
            </a:prstTxWarp>
            <a:noAutofit/>
          </a:bodyPr>
          <a:lstStyle/>
          <a:p>
            <a:pPr marL="0" marR="0" lvl="0" indent="0" algn="l" defTabSz="914400" rtl="0" eaLnBrk="1" fontAlgn="auto" latinLnBrk="0" hangingPunct="1">
              <a:lnSpc>
                <a:spcPts val="3957"/>
              </a:lnSpc>
              <a:spcBef>
                <a:spcPts val="0"/>
              </a:spcBef>
              <a:spcAft>
                <a:spcPts val="0"/>
              </a:spcAft>
              <a:buClrTx/>
              <a:buSzTx/>
              <a:buFontTx/>
              <a:buNone/>
              <a:tabLst/>
              <a:defRPr/>
            </a:pPr>
            <a:r>
              <a:rPr kumimoji="0" lang="en-US" sz="28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Additional resources</a:t>
            </a:r>
            <a:endParaRPr kumimoji="0" lang="en-US" sz="28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3" name="Text 0">
            <a:extLst>
              <a:ext uri="{FF2B5EF4-FFF2-40B4-BE49-F238E27FC236}">
                <a16:creationId xmlns:a16="http://schemas.microsoft.com/office/drawing/2014/main" id="{B34EC576-BC09-0FD2-1BE7-DE3C2CED3F42}"/>
              </a:ext>
            </a:extLst>
          </p:cNvPr>
          <p:cNvSpPr/>
          <p:nvPr/>
        </p:nvSpPr>
        <p:spPr>
          <a:xfrm>
            <a:off x="475931" y="4413685"/>
            <a:ext cx="8191500" cy="251259"/>
          </a:xfrm>
          <a:prstGeom prst="rect">
            <a:avLst/>
          </a:prstGeom>
          <a:noFill/>
          <a:ln/>
        </p:spPr>
        <p:txBody>
          <a:bodyPr wrap="square" lIns="0" tIns="0" rIns="0" bIns="0" rtlCol="0" anchor="b"/>
          <a:lstStyle/>
          <a:p>
            <a:pPr algn="l">
              <a:lnSpc>
                <a:spcPts val="1979"/>
              </a:lnSpc>
            </a:pPr>
            <a:endParaRPr lang="en-US" dirty="0">
              <a:solidFill>
                <a:srgbClr val="006893"/>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id="{15177C67-B79A-7D02-F50A-D2AA0DD94335}"/>
              </a:ext>
              <a:ext uri="{C183D7F6-B498-43B3-948B-1728B52AA6E4}">
                <adec:decorative xmlns:adec="http://schemas.microsoft.com/office/drawing/2017/decorative" val="1"/>
              </a:ext>
            </a:extLst>
          </p:cNvPr>
          <p:cNvGrpSpPr/>
          <p:nvPr/>
        </p:nvGrpSpPr>
        <p:grpSpPr>
          <a:xfrm>
            <a:off x="5197475" y="-20170"/>
            <a:ext cx="3946525" cy="5163671"/>
            <a:chOff x="5197475" y="-20170"/>
            <a:chExt cx="3946525" cy="5163671"/>
          </a:xfrm>
        </p:grpSpPr>
        <p:sp>
          <p:nvSpPr>
            <p:cNvPr id="6" name="Rectangle 5">
              <a:extLst>
                <a:ext uri="{FF2B5EF4-FFF2-40B4-BE49-F238E27FC236}">
                  <a16:creationId xmlns:a16="http://schemas.microsoft.com/office/drawing/2014/main" id="{42CCA305-0C97-0E68-F3CF-198ED3B98172}"/>
                </a:ext>
              </a:extLst>
            </p:cNvPr>
            <p:cNvSpPr>
              <a:spLocks/>
            </p:cNvSpPr>
            <p:nvPr/>
          </p:nvSpPr>
          <p:spPr>
            <a:xfrm>
              <a:off x="5198165" y="1"/>
              <a:ext cx="3945835" cy="5143500"/>
            </a:xfrm>
            <a:prstGeom prst="rect">
              <a:avLst/>
            </a:prstGeom>
            <a:solidFill>
              <a:srgbClr val="96C2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D6E444C-71C7-837F-C8E3-DCB3A11B5C51}"/>
                </a:ext>
              </a:extLst>
            </p:cNvPr>
            <p:cNvSpPr>
              <a:spLocks/>
            </p:cNvSpPr>
            <p:nvPr/>
          </p:nvSpPr>
          <p:spPr>
            <a:xfrm>
              <a:off x="5198165" y="3609387"/>
              <a:ext cx="1398932" cy="1534112"/>
            </a:xfrm>
            <a:prstGeom prst="rect">
              <a:avLst/>
            </a:prstGeom>
            <a:solidFill>
              <a:srgbClr val="FFC9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3D69AEAC-D43C-EA14-8950-E7B5E9A4AAE2}"/>
                </a:ext>
              </a:extLst>
            </p:cNvPr>
            <p:cNvSpPr>
              <a:spLocks/>
            </p:cNvSpPr>
            <p:nvPr/>
          </p:nvSpPr>
          <p:spPr>
            <a:xfrm>
              <a:off x="7495693" y="3600689"/>
              <a:ext cx="714037" cy="1542810"/>
            </a:xfrm>
            <a:prstGeom prst="rect">
              <a:avLst/>
            </a:prstGeom>
            <a:solidFill>
              <a:srgbClr val="0068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F7563CF-AACB-AFA6-8285-BC8F131823A5}"/>
                </a:ext>
              </a:extLst>
            </p:cNvPr>
            <p:cNvSpPr>
              <a:spLocks/>
            </p:cNvSpPr>
            <p:nvPr/>
          </p:nvSpPr>
          <p:spPr>
            <a:xfrm>
              <a:off x="8209730" y="2080533"/>
              <a:ext cx="934270" cy="1518406"/>
            </a:xfrm>
            <a:prstGeom prst="rect">
              <a:avLst/>
            </a:prstGeom>
            <a:solidFill>
              <a:srgbClr val="F796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AC202FFA-8F75-0C2A-B154-1C3BB40584B9}"/>
                </a:ext>
              </a:extLst>
            </p:cNvPr>
            <p:cNvSpPr>
              <a:spLocks/>
            </p:cNvSpPr>
            <p:nvPr/>
          </p:nvSpPr>
          <p:spPr>
            <a:xfrm>
              <a:off x="6593593" y="2070430"/>
              <a:ext cx="903404" cy="1533947"/>
            </a:xfrm>
            <a:prstGeom prst="rect">
              <a:avLst/>
            </a:prstGeom>
            <a:solidFill>
              <a:srgbClr val="E15F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B8E9AD51-80DA-F728-1E0B-090716D36DC5}"/>
                </a:ext>
              </a:extLst>
            </p:cNvPr>
            <p:cNvSpPr>
              <a:spLocks/>
            </p:cNvSpPr>
            <p:nvPr/>
          </p:nvSpPr>
          <p:spPr>
            <a:xfrm>
              <a:off x="5197475" y="-20170"/>
              <a:ext cx="3009666" cy="2097264"/>
            </a:xfrm>
            <a:prstGeom prst="rect">
              <a:avLst/>
            </a:prstGeom>
            <a:solidFill>
              <a:srgbClr val="0D9D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9" name="Group 18">
            <a:extLst>
              <a:ext uri="{FF2B5EF4-FFF2-40B4-BE49-F238E27FC236}">
                <a16:creationId xmlns:a16="http://schemas.microsoft.com/office/drawing/2014/main" id="{86E36401-9E8E-79A3-1764-5E4159D29ACA}"/>
              </a:ext>
              <a:ext uri="{C183D7F6-B498-43B3-948B-1728B52AA6E4}">
                <adec:decorative xmlns:adec="http://schemas.microsoft.com/office/drawing/2017/decorative" val="1"/>
              </a:ext>
            </a:extLst>
          </p:cNvPr>
          <p:cNvGrpSpPr>
            <a:grpSpLocks noGrp="1" noUngrp="1" noRot="1" noMove="1" noResize="1"/>
          </p:cNvGrpSpPr>
          <p:nvPr/>
        </p:nvGrpSpPr>
        <p:grpSpPr>
          <a:xfrm>
            <a:off x="5197475" y="-20171"/>
            <a:ext cx="3946525" cy="5163671"/>
            <a:chOff x="5197475" y="-20170"/>
            <a:chExt cx="3946525" cy="5163671"/>
          </a:xfrm>
        </p:grpSpPr>
        <p:sp>
          <p:nvSpPr>
            <p:cNvPr id="20" name="Rectangle 19">
              <a:extLst>
                <a:ext uri="{FF2B5EF4-FFF2-40B4-BE49-F238E27FC236}">
                  <a16:creationId xmlns:a16="http://schemas.microsoft.com/office/drawing/2014/main" id="{4B120804-14CE-F255-CDE9-9116974AEC29}"/>
                </a:ext>
              </a:extLst>
            </p:cNvPr>
            <p:cNvSpPr>
              <a:spLocks noGrp="1" noRot="1" noMove="1" noResize="1" noEditPoints="1" noAdjustHandles="1" noChangeArrowheads="1" noChangeShapeType="1"/>
            </p:cNvSpPr>
            <p:nvPr/>
          </p:nvSpPr>
          <p:spPr>
            <a:xfrm>
              <a:off x="5198165" y="1"/>
              <a:ext cx="3945835" cy="5143500"/>
            </a:xfrm>
            <a:prstGeom prst="rect">
              <a:avLst/>
            </a:prstGeom>
            <a:solidFill>
              <a:srgbClr val="96C2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54C66198-467A-A386-F82F-EDCA11072C42}"/>
                </a:ext>
              </a:extLst>
            </p:cNvPr>
            <p:cNvSpPr>
              <a:spLocks noGrp="1" noRot="1" noMove="1" noResize="1" noEditPoints="1" noAdjustHandles="1" noChangeArrowheads="1" noChangeShapeType="1"/>
            </p:cNvSpPr>
            <p:nvPr/>
          </p:nvSpPr>
          <p:spPr>
            <a:xfrm>
              <a:off x="5198165" y="3609387"/>
              <a:ext cx="1398932" cy="1534112"/>
            </a:xfrm>
            <a:prstGeom prst="rect">
              <a:avLst/>
            </a:prstGeom>
            <a:solidFill>
              <a:srgbClr val="FFC9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B1758013-3642-C060-8FB6-1B62298BBE2D}"/>
                </a:ext>
              </a:extLst>
            </p:cNvPr>
            <p:cNvSpPr>
              <a:spLocks noGrp="1" noRot="1" noMove="1" noResize="1" noEditPoints="1" noAdjustHandles="1" noChangeArrowheads="1" noChangeShapeType="1"/>
            </p:cNvSpPr>
            <p:nvPr/>
          </p:nvSpPr>
          <p:spPr>
            <a:xfrm>
              <a:off x="7495693" y="3600689"/>
              <a:ext cx="714037" cy="1542810"/>
            </a:xfrm>
            <a:prstGeom prst="rect">
              <a:avLst/>
            </a:prstGeom>
            <a:solidFill>
              <a:srgbClr val="0068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578972A1-D895-27AA-6D44-196AC093F037}"/>
                </a:ext>
              </a:extLst>
            </p:cNvPr>
            <p:cNvSpPr>
              <a:spLocks noGrp="1" noRot="1" noMove="1" noResize="1" noEditPoints="1" noAdjustHandles="1" noChangeArrowheads="1" noChangeShapeType="1"/>
            </p:cNvSpPr>
            <p:nvPr/>
          </p:nvSpPr>
          <p:spPr>
            <a:xfrm>
              <a:off x="8209730" y="2080533"/>
              <a:ext cx="934270" cy="1518406"/>
            </a:xfrm>
            <a:prstGeom prst="rect">
              <a:avLst/>
            </a:prstGeom>
            <a:solidFill>
              <a:srgbClr val="F796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4FA0E2A8-4AC1-0382-150A-840F001B5FA4}"/>
                </a:ext>
              </a:extLst>
            </p:cNvPr>
            <p:cNvSpPr>
              <a:spLocks noGrp="1" noRot="1" noMove="1" noResize="1" noEditPoints="1" noAdjustHandles="1" noChangeArrowheads="1" noChangeShapeType="1"/>
            </p:cNvSpPr>
            <p:nvPr/>
          </p:nvSpPr>
          <p:spPr>
            <a:xfrm>
              <a:off x="6593593" y="2070430"/>
              <a:ext cx="903404" cy="1533947"/>
            </a:xfrm>
            <a:prstGeom prst="rect">
              <a:avLst/>
            </a:prstGeom>
            <a:solidFill>
              <a:srgbClr val="E15F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2DF2013B-892C-8F00-5F67-AD6A74006099}"/>
                </a:ext>
              </a:extLst>
            </p:cNvPr>
            <p:cNvSpPr>
              <a:spLocks noGrp="1" noRot="1" noMove="1" noResize="1" noEditPoints="1" noAdjustHandles="1" noChangeArrowheads="1" noChangeShapeType="1"/>
            </p:cNvSpPr>
            <p:nvPr/>
          </p:nvSpPr>
          <p:spPr>
            <a:xfrm>
              <a:off x="5197475" y="-20170"/>
              <a:ext cx="3009666" cy="2097264"/>
            </a:xfrm>
            <a:prstGeom prst="rect">
              <a:avLst/>
            </a:prstGeom>
            <a:solidFill>
              <a:srgbClr val="0D9D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3648725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FDD82-E1ED-3472-794D-2EE0C39F4AA5}"/>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CF2549FB-7458-C941-4706-C43E118BE8D3}"/>
              </a:ext>
              <a:ext uri="{C183D7F6-B498-43B3-948B-1728B52AA6E4}">
                <adec:decorative xmlns:adec="http://schemas.microsoft.com/office/drawing/2017/decorative" val="1"/>
              </a:ext>
            </a:extLst>
          </p:cNvPr>
          <p:cNvPicPr>
            <a:picLocks noChangeAspect="1"/>
          </p:cNvPicPr>
          <p:nvPr/>
        </p:nvPicPr>
        <p:blipFill>
          <a:blip r:embed="rId3"/>
          <a:srcRect l="557" t="-24405" r="-293" b="-11197"/>
          <a:stretch>
            <a:fillRect/>
          </a:stretch>
        </p:blipFill>
        <p:spPr>
          <a:xfrm>
            <a:off x="4597400" y="-1"/>
            <a:ext cx="4546600" cy="5143501"/>
          </a:xfrm>
          <a:prstGeom prst="rect">
            <a:avLst/>
          </a:prstGeom>
        </p:spPr>
      </p:pic>
      <p:sp>
        <p:nvSpPr>
          <p:cNvPr id="2" name="Text 0">
            <a:extLst>
              <a:ext uri="{FF2B5EF4-FFF2-40B4-BE49-F238E27FC236}">
                <a16:creationId xmlns:a16="http://schemas.microsoft.com/office/drawing/2014/main" id="{7DD1CAA6-ABC7-38BE-2C49-98E73516D8D2}"/>
              </a:ext>
            </a:extLst>
          </p:cNvPr>
          <p:cNvSpPr>
            <a:spLocks noGrp="1"/>
          </p:cNvSpPr>
          <p:nvPr>
            <p:ph type="title" idx="4294967295"/>
          </p:nvPr>
        </p:nvSpPr>
        <p:spPr>
          <a:xfrm>
            <a:off x="368360" y="873344"/>
            <a:ext cx="3810000" cy="667589"/>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spcBef>
                <a:spcPts val="0"/>
              </a:spcBef>
              <a:spcAft>
                <a:spcPts val="0"/>
              </a:spcAft>
              <a:buClrTx/>
              <a:buSzTx/>
              <a:buFontTx/>
              <a:buNone/>
              <a:tabLst/>
              <a:defRPr/>
            </a:pP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NC Arts Council’s </a:t>
            </a:r>
            <a:b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b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Grants Dashboard</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23" name="Text 2">
            <a:extLst>
              <a:ext uri="{FF2B5EF4-FFF2-40B4-BE49-F238E27FC236}">
                <a16:creationId xmlns:a16="http://schemas.microsoft.com/office/drawing/2014/main" id="{25F07B46-9404-23CD-E554-BD6D98DDEFF8}"/>
              </a:ext>
            </a:extLst>
          </p:cNvPr>
          <p:cNvSpPr/>
          <p:nvPr/>
        </p:nvSpPr>
        <p:spPr>
          <a:xfrm>
            <a:off x="366147" y="1794933"/>
            <a:ext cx="3983784" cy="1027290"/>
          </a:xfrm>
          <a:prstGeom prst="rect">
            <a:avLst/>
          </a:prstGeom>
          <a:noFill/>
          <a:ln/>
        </p:spPr>
        <p:txBody>
          <a:bodyPr wrap="square" lIns="0" tIns="0" rIns="0" bIns="0" rtlCol="0" anchor="b"/>
          <a:lstStyle/>
          <a:p>
            <a:pPr>
              <a:lnSpc>
                <a:spcPct val="110000"/>
              </a:lnSpc>
              <a:spcAft>
                <a:spcPts val="800"/>
              </a:spcAft>
            </a:pPr>
            <a:r>
              <a:rPr lang="en-US" sz="1600" kern="0" spc="-12" dirty="0">
                <a:solidFill>
                  <a:srgbClr val="006893"/>
                </a:solidFill>
                <a:latin typeface="Arial" panose="020B0604020202020204" pitchFamily="34" charset="0"/>
                <a:ea typeface="Lato" pitchFamily="34" charset="-122"/>
                <a:cs typeface="Arial" panose="020B0604020202020204" pitchFamily="34" charset="0"/>
              </a:rPr>
              <a:t>The Grants Dashboard </a:t>
            </a:r>
            <a:br>
              <a:rPr lang="en-US" sz="1600" kern="0" spc="-12" dirty="0">
                <a:solidFill>
                  <a:srgbClr val="006893"/>
                </a:solidFill>
                <a:latin typeface="Arial" panose="020B0604020202020204" pitchFamily="34" charset="0"/>
                <a:ea typeface="Lato" pitchFamily="34" charset="-122"/>
                <a:cs typeface="Arial" panose="020B0604020202020204" pitchFamily="34" charset="0"/>
              </a:rPr>
            </a:br>
            <a:r>
              <a:rPr lang="en-US" sz="1600" b="1" kern="0" spc="-12" dirty="0">
                <a:solidFill>
                  <a:srgbClr val="006893"/>
                </a:solidFill>
                <a:latin typeface="Arial" panose="020B0604020202020204" pitchFamily="34" charset="0"/>
                <a:ea typeface="Lato" pitchFamily="34" charset="-122"/>
                <a:cs typeface="Arial" panose="020B0604020202020204" pitchFamily="34" charset="0"/>
              </a:rPr>
              <a:t>[ncarts.org/grants-dashboard] </a:t>
            </a:r>
            <a:br>
              <a:rPr lang="en-US" sz="1600" kern="0" spc="-12" dirty="0">
                <a:solidFill>
                  <a:srgbClr val="006893"/>
                </a:solidFill>
                <a:latin typeface="Arial" panose="020B0604020202020204" pitchFamily="34" charset="0"/>
                <a:ea typeface="Lato" pitchFamily="34" charset="-122"/>
                <a:cs typeface="Arial" panose="020B0604020202020204" pitchFamily="34" charset="0"/>
              </a:rPr>
            </a:br>
            <a:r>
              <a:rPr lang="en-US" sz="1600" kern="0" spc="-12" dirty="0">
                <a:solidFill>
                  <a:srgbClr val="006893"/>
                </a:solidFill>
                <a:latin typeface="Arial" panose="020B0604020202020204" pitchFamily="34" charset="0"/>
                <a:ea typeface="Lato" pitchFamily="34" charset="-122"/>
                <a:cs typeface="Arial" panose="020B0604020202020204" pitchFamily="34" charset="0"/>
              </a:rPr>
              <a:t>provides guidance and information for grantees at every stage of the grant cycle.</a:t>
            </a:r>
          </a:p>
        </p:txBody>
      </p:sp>
      <p:sp>
        <p:nvSpPr>
          <p:cNvPr id="24" name="Shape 3">
            <a:extLst>
              <a:ext uri="{FF2B5EF4-FFF2-40B4-BE49-F238E27FC236}">
                <a16:creationId xmlns:a16="http://schemas.microsoft.com/office/drawing/2014/main" id="{7C1277E9-6959-CA53-ECE3-DF2C7A6B46CF}"/>
              </a:ext>
              <a:ext uri="{C183D7F6-B498-43B3-948B-1728B52AA6E4}">
                <adec:decorative xmlns:adec="http://schemas.microsoft.com/office/drawing/2017/decorative" val="1"/>
              </a:ext>
            </a:extLst>
          </p:cNvPr>
          <p:cNvSpPr/>
          <p:nvPr/>
        </p:nvSpPr>
        <p:spPr>
          <a:xfrm>
            <a:off x="0" y="5020182"/>
            <a:ext cx="9145959" cy="130351"/>
          </a:xfrm>
          <a:prstGeom prst="roundRect">
            <a:avLst>
              <a:gd name="adj" fmla="val -701491"/>
            </a:avLst>
          </a:prstGeom>
          <a:solidFill>
            <a:srgbClr val="006893"/>
          </a:solidFill>
          <a:ln/>
        </p:spPr>
        <p:txBody>
          <a:bodyPr/>
          <a:lstStyle/>
          <a:p>
            <a:endParaRPr lang="en-US"/>
          </a:p>
        </p:txBody>
      </p:sp>
      <p:pic>
        <p:nvPicPr>
          <p:cNvPr id="5" name="Picture 4" descr="Graphical user interface, text, application&#10;&#10;AI-generated content may be incorrect.">
            <a:extLst>
              <a:ext uri="{FF2B5EF4-FFF2-40B4-BE49-F238E27FC236}">
                <a16:creationId xmlns:a16="http://schemas.microsoft.com/office/drawing/2014/main" id="{FB14D1C6-88AB-E407-E6D1-CEE891CABF85}"/>
              </a:ext>
            </a:extLst>
          </p:cNvPr>
          <p:cNvPicPr>
            <a:picLocks noChangeAspect="1"/>
          </p:cNvPicPr>
          <p:nvPr/>
        </p:nvPicPr>
        <p:blipFill>
          <a:blip r:embed="rId4"/>
          <a:stretch>
            <a:fillRect/>
          </a:stretch>
        </p:blipFill>
        <p:spPr>
          <a:xfrm>
            <a:off x="247469" y="3076223"/>
            <a:ext cx="3942180" cy="1538237"/>
          </a:xfrm>
          <a:prstGeom prst="rect">
            <a:avLst/>
          </a:prstGeom>
        </p:spPr>
      </p:pic>
    </p:spTree>
    <p:extLst>
      <p:ext uri="{BB962C8B-B14F-4D97-AF65-F5344CB8AC3E}">
        <p14:creationId xmlns:p14="http://schemas.microsoft.com/office/powerpoint/2010/main" val="38150604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59389D-AE63-8234-D445-FB0F5A8B7927}"/>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57915C1D-7F72-FA2D-B99D-38946CF3C9B9}"/>
              </a:ext>
            </a:extLst>
          </p:cNvPr>
          <p:cNvSpPr>
            <a:spLocks noGrp="1"/>
          </p:cNvSpPr>
          <p:nvPr>
            <p:ph type="title" idx="4294967295"/>
          </p:nvPr>
        </p:nvSpPr>
        <p:spPr>
          <a:xfrm>
            <a:off x="4859337" y="811352"/>
            <a:ext cx="3810000" cy="67698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spcBef>
                <a:spcPts val="0"/>
              </a:spcBef>
              <a:spcAft>
                <a:spcPts val="0"/>
              </a:spcAft>
              <a:buClrTx/>
              <a:buSzTx/>
              <a:buFontTx/>
              <a:buNone/>
              <a:tabLst/>
              <a:defRPr/>
            </a:pPr>
            <a:r>
              <a:rPr kumimoji="0" lang="en-US" sz="24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Local arts agency webpage</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5" name="Text 2">
            <a:extLst>
              <a:ext uri="{FF2B5EF4-FFF2-40B4-BE49-F238E27FC236}">
                <a16:creationId xmlns:a16="http://schemas.microsoft.com/office/drawing/2014/main" id="{AA99706C-9792-5FC2-8A7B-BE8F281529A7}"/>
              </a:ext>
            </a:extLst>
          </p:cNvPr>
          <p:cNvSpPr/>
          <p:nvPr/>
        </p:nvSpPr>
        <p:spPr>
          <a:xfrm>
            <a:off x="4857123" y="1460090"/>
            <a:ext cx="4025619" cy="3207672"/>
          </a:xfrm>
          <a:prstGeom prst="rect">
            <a:avLst/>
          </a:prstGeom>
          <a:noFill/>
          <a:ln/>
        </p:spPr>
        <p:txBody>
          <a:bodyPr wrap="square" lIns="0" tIns="0" rIns="0" bIns="0" rtlCol="0" anchor="b"/>
          <a:lstStyle/>
          <a:p>
            <a:pPr marL="285750" indent="-285750" algn="l">
              <a:lnSpc>
                <a:spcPct val="111000"/>
              </a:lnSpc>
              <a:spcAft>
                <a:spcPts val="800"/>
              </a:spcAft>
              <a:buFont typeface="Arial" panose="020B0604020202020204" pitchFamily="34" charset="0"/>
              <a:buChar char="•"/>
            </a:pPr>
            <a:r>
              <a:rPr lang="en-US" sz="1400" kern="0" spc="-12" dirty="0">
                <a:solidFill>
                  <a:srgbClr val="006893"/>
                </a:solidFill>
                <a:latin typeface="Arial" panose="020B0604020202020204" pitchFamily="34" charset="0"/>
                <a:ea typeface="Lato" pitchFamily="34" charset="-122"/>
                <a:cs typeface="Arial" panose="020B0604020202020204" pitchFamily="34" charset="0"/>
              </a:rPr>
              <a:t>Grassroots Arts Program guidebook</a:t>
            </a:r>
          </a:p>
          <a:p>
            <a:pPr marL="285750" indent="-285750" algn="l">
              <a:lnSpc>
                <a:spcPct val="111000"/>
              </a:lnSpc>
              <a:spcAft>
                <a:spcPts val="800"/>
              </a:spcAft>
              <a:buFont typeface="Arial" panose="020B0604020202020204" pitchFamily="34" charset="0"/>
              <a:buChar char="•"/>
            </a:pPr>
            <a:r>
              <a:rPr lang="en-US" sz="1400" kern="0" spc="-12" dirty="0">
                <a:solidFill>
                  <a:srgbClr val="006893"/>
                </a:solidFill>
                <a:latin typeface="Arial" panose="020B0604020202020204" pitchFamily="34" charset="0"/>
                <a:ea typeface="Lato" pitchFamily="34" charset="-122"/>
                <a:cs typeface="Arial" panose="020B0604020202020204" pitchFamily="34" charset="0"/>
              </a:rPr>
              <a:t>Video on LAAs impact for presentations</a:t>
            </a:r>
          </a:p>
          <a:p>
            <a:pPr marL="285750" indent="-285750" algn="l">
              <a:lnSpc>
                <a:spcPct val="111000"/>
              </a:lnSpc>
              <a:spcAft>
                <a:spcPts val="800"/>
              </a:spcAft>
              <a:buFont typeface="Arial" panose="020B0604020202020204" pitchFamily="34" charset="0"/>
              <a:buChar char="•"/>
            </a:pPr>
            <a:r>
              <a:rPr lang="en-US" sz="1400" kern="0" spc="-12" dirty="0" err="1">
                <a:solidFill>
                  <a:srgbClr val="006893"/>
                </a:solidFill>
                <a:latin typeface="Arial" panose="020B0604020202020204" pitchFamily="34" charset="0"/>
                <a:ea typeface="Lato" pitchFamily="34" charset="-122"/>
                <a:cs typeface="Arial" panose="020B0604020202020204" pitchFamily="34" charset="0"/>
              </a:rPr>
              <a:t>Subgranting</a:t>
            </a:r>
            <a:r>
              <a:rPr lang="en-US" sz="1400" kern="0" spc="-12" dirty="0">
                <a:solidFill>
                  <a:srgbClr val="006893"/>
                </a:solidFill>
                <a:latin typeface="Arial" panose="020B0604020202020204" pitchFamily="34" charset="0"/>
                <a:ea typeface="Lato" pitchFamily="34" charset="-122"/>
                <a:cs typeface="Arial" panose="020B0604020202020204" pitchFamily="34" charset="0"/>
              </a:rPr>
              <a:t> toolkit</a:t>
            </a:r>
          </a:p>
          <a:p>
            <a:pPr marL="285750" indent="-285750" algn="l">
              <a:lnSpc>
                <a:spcPct val="111000"/>
              </a:lnSpc>
              <a:spcAft>
                <a:spcPts val="800"/>
              </a:spcAft>
              <a:buFont typeface="Arial" panose="020B0604020202020204" pitchFamily="34" charset="0"/>
              <a:buChar char="•"/>
            </a:pPr>
            <a:r>
              <a:rPr lang="en-US" sz="1400" kern="0" spc="-12" dirty="0">
                <a:solidFill>
                  <a:srgbClr val="006893"/>
                </a:solidFill>
                <a:latin typeface="Arial" panose="020B0604020202020204" pitchFamily="34" charset="0"/>
                <a:ea typeface="Lato" pitchFamily="34" charset="-122"/>
                <a:cs typeface="Arial" panose="020B0604020202020204" pitchFamily="34" charset="0"/>
              </a:rPr>
              <a:t>Training materials</a:t>
            </a:r>
          </a:p>
          <a:p>
            <a:pPr marL="285750" indent="-285750" algn="l">
              <a:lnSpc>
                <a:spcPct val="111000"/>
              </a:lnSpc>
              <a:spcAft>
                <a:spcPts val="800"/>
              </a:spcAft>
              <a:buFont typeface="Arial" panose="020B0604020202020204" pitchFamily="34" charset="0"/>
              <a:buChar char="•"/>
            </a:pPr>
            <a:r>
              <a:rPr lang="en-US" sz="1400" kern="0" spc="-12" dirty="0">
                <a:solidFill>
                  <a:srgbClr val="006893"/>
                </a:solidFill>
                <a:latin typeface="Arial" panose="020B0604020202020204" pitchFamily="34" charset="0"/>
                <a:ea typeface="Lato" pitchFamily="34" charset="-122"/>
                <a:cs typeface="Arial" panose="020B0604020202020204" pitchFamily="34" charset="0"/>
              </a:rPr>
              <a:t>Local arts agency guide for growth tool</a:t>
            </a:r>
          </a:p>
          <a:p>
            <a:pPr marL="285750" indent="-285750" algn="l">
              <a:lnSpc>
                <a:spcPct val="111000"/>
              </a:lnSpc>
              <a:spcAft>
                <a:spcPts val="800"/>
              </a:spcAft>
              <a:buFont typeface="Arial" panose="020B0604020202020204" pitchFamily="34" charset="0"/>
              <a:buChar char="•"/>
            </a:pPr>
            <a:r>
              <a:rPr lang="en-US" sz="1400" kern="0" spc="-12" dirty="0">
                <a:solidFill>
                  <a:srgbClr val="006893"/>
                </a:solidFill>
                <a:latin typeface="Arial" panose="020B0604020202020204" pitchFamily="34" charset="0"/>
                <a:ea typeface="Lato" pitchFamily="34" charset="-122"/>
                <a:cs typeface="Arial" panose="020B0604020202020204" pitchFamily="34" charset="0"/>
              </a:rPr>
              <a:t>Local government investment data</a:t>
            </a:r>
          </a:p>
          <a:p>
            <a:pPr marL="285750" indent="-285750" algn="l">
              <a:lnSpc>
                <a:spcPct val="111000"/>
              </a:lnSpc>
              <a:spcAft>
                <a:spcPts val="800"/>
              </a:spcAft>
              <a:buFont typeface="Arial" panose="020B0604020202020204" pitchFamily="34" charset="0"/>
              <a:buChar char="•"/>
            </a:pPr>
            <a:r>
              <a:rPr lang="en-US" sz="1400" kern="0" spc="-12" dirty="0">
                <a:solidFill>
                  <a:srgbClr val="006893"/>
                </a:solidFill>
                <a:latin typeface="Arial" panose="020B0604020202020204" pitchFamily="34" charset="0"/>
                <a:ea typeface="Lato" pitchFamily="34" charset="-122"/>
                <a:cs typeface="Arial" panose="020B0604020202020204" pitchFamily="34" charset="0"/>
              </a:rPr>
              <a:t>Local arts agency directory</a:t>
            </a:r>
          </a:p>
        </p:txBody>
      </p:sp>
      <p:pic>
        <p:nvPicPr>
          <p:cNvPr id="6" name="Image 0">
            <a:extLst>
              <a:ext uri="{FF2B5EF4-FFF2-40B4-BE49-F238E27FC236}">
                <a16:creationId xmlns:a16="http://schemas.microsoft.com/office/drawing/2014/main" id="{97EECDD6-6C31-AF01-8FDA-086C3CE3D4CA}"/>
              </a:ext>
              <a:ext uri="{C183D7F6-B498-43B3-948B-1728B52AA6E4}">
                <adec:decorative xmlns:adec="http://schemas.microsoft.com/office/drawing/2017/decorative" val="1"/>
              </a:ext>
            </a:extLst>
          </p:cNvPr>
          <p:cNvPicPr>
            <a:picLocks noChangeAspect="1"/>
          </p:cNvPicPr>
          <p:nvPr/>
        </p:nvPicPr>
        <p:blipFill>
          <a:blip r:embed="rId3"/>
          <a:srcRect l="8361" r="8361"/>
          <a:stretch/>
        </p:blipFill>
        <p:spPr>
          <a:xfrm>
            <a:off x="0" y="0"/>
            <a:ext cx="4553619" cy="5020000"/>
          </a:xfrm>
          <a:prstGeom prst="rect">
            <a:avLst/>
          </a:prstGeom>
        </p:spPr>
      </p:pic>
      <p:sp>
        <p:nvSpPr>
          <p:cNvPr id="8" name="Shape 3">
            <a:extLst>
              <a:ext uri="{FF2B5EF4-FFF2-40B4-BE49-F238E27FC236}">
                <a16:creationId xmlns:a16="http://schemas.microsoft.com/office/drawing/2014/main" id="{B33281B8-CC1C-136D-0C05-E6E8E3BFF23F}"/>
              </a:ext>
              <a:ext uri="{C183D7F6-B498-43B3-948B-1728B52AA6E4}">
                <adec:decorative xmlns:adec="http://schemas.microsoft.com/office/drawing/2017/decorative" val="1"/>
              </a:ext>
            </a:extLst>
          </p:cNvPr>
          <p:cNvSpPr/>
          <p:nvPr/>
        </p:nvSpPr>
        <p:spPr>
          <a:xfrm>
            <a:off x="-1959" y="5011454"/>
            <a:ext cx="9145959" cy="130351"/>
          </a:xfrm>
          <a:prstGeom prst="roundRect">
            <a:avLst>
              <a:gd name="adj" fmla="val -701491"/>
            </a:avLst>
          </a:prstGeom>
          <a:solidFill>
            <a:srgbClr val="006893"/>
          </a:solidFill>
          <a:ln/>
        </p:spPr>
        <p:txBody>
          <a:bodyPr/>
          <a:lstStyle/>
          <a:p>
            <a:endParaRPr lang="en-US"/>
          </a:p>
        </p:txBody>
      </p:sp>
      <p:pic>
        <p:nvPicPr>
          <p:cNvPr id="4" name="Picture 3" descr="North Carolina Arts Council and DNCR logos">
            <a:extLst>
              <a:ext uri="{FF2B5EF4-FFF2-40B4-BE49-F238E27FC236}">
                <a16:creationId xmlns:a16="http://schemas.microsoft.com/office/drawing/2014/main" id="{AF1FA8BF-8171-111D-3FF2-915E9246E7BF}"/>
              </a:ext>
            </a:extLst>
          </p:cNvPr>
          <p:cNvPicPr/>
          <p:nvPr/>
        </p:nvPicPr>
        <p:blipFill>
          <a:blip r:embed="rId4"/>
          <a:stretch>
            <a:fillRect/>
          </a:stretch>
        </p:blipFill>
        <p:spPr>
          <a:xfrm>
            <a:off x="7671412" y="231310"/>
            <a:ext cx="1171460" cy="457756"/>
          </a:xfrm>
          <a:prstGeom prst="rect">
            <a:avLst/>
          </a:prstGeom>
        </p:spPr>
      </p:pic>
    </p:spTree>
    <p:extLst>
      <p:ext uri="{BB962C8B-B14F-4D97-AF65-F5344CB8AC3E}">
        <p14:creationId xmlns:p14="http://schemas.microsoft.com/office/powerpoint/2010/main" val="3987438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12">
    <p:bg>
      <p:bgPr>
        <a:solidFill>
          <a:schemeClr val="bg1"/>
        </a:solidFill>
        <a:effectLst/>
      </p:bgPr>
    </p:bg>
    <p:spTree>
      <p:nvGrpSpPr>
        <p:cNvPr id="1" name=""/>
        <p:cNvGrpSpPr/>
        <p:nvPr/>
      </p:nvGrpSpPr>
      <p:grpSpPr>
        <a:xfrm>
          <a:off x="0" y="0"/>
          <a:ext cx="0" cy="0"/>
          <a:chOff x="0" y="0"/>
          <a:chExt cx="0" cy="0"/>
        </a:xfrm>
      </p:grpSpPr>
      <p:sp>
        <p:nvSpPr>
          <p:cNvPr id="12" name="Text 9"/>
          <p:cNvSpPr>
            <a:spLocks noGrp="1"/>
          </p:cNvSpPr>
          <p:nvPr>
            <p:ph type="title" idx="4294967295"/>
          </p:nvPr>
        </p:nvSpPr>
        <p:spPr>
          <a:xfrm>
            <a:off x="476250" y="478012"/>
            <a:ext cx="8191463" cy="696032"/>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spcBef>
                <a:spcPts val="0"/>
              </a:spcBef>
              <a:spcAft>
                <a:spcPts val="0"/>
              </a:spcAft>
              <a:buClrTx/>
              <a:buSzTx/>
              <a:buFontTx/>
              <a:buNone/>
              <a:tabLst/>
              <a:defRPr/>
            </a:pPr>
            <a:r>
              <a:rPr kumimoji="0" lang="en-US" sz="33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Questions?</a:t>
            </a:r>
            <a:endParaRPr kumimoji="0" lang="en-US" sz="3300" b="1" i="0" u="none" strike="noStrike" kern="1200" cap="none" spc="0" normalizeH="0" baseline="0" noProof="0" dirty="0">
              <a:ln>
                <a:noFill/>
              </a:ln>
              <a:solidFill>
                <a:schemeClr val="tx1"/>
              </a:solidFill>
              <a:effectLst/>
              <a:uLnTx/>
              <a:uFillTx/>
              <a:latin typeface="+mn-lt"/>
              <a:ea typeface="+mn-ea"/>
              <a:cs typeface="+mn-cs"/>
            </a:endParaRPr>
          </a:p>
        </p:txBody>
      </p:sp>
      <p:sp>
        <p:nvSpPr>
          <p:cNvPr id="9" name="Text 6"/>
          <p:cNvSpPr/>
          <p:nvPr/>
        </p:nvSpPr>
        <p:spPr>
          <a:xfrm>
            <a:off x="476250" y="1678501"/>
            <a:ext cx="3215217" cy="2171009"/>
          </a:xfrm>
          <a:prstGeom prst="rect">
            <a:avLst/>
          </a:prstGeom>
          <a:noFill/>
          <a:ln/>
        </p:spPr>
        <p:txBody>
          <a:bodyPr wrap="square" lIns="0" tIns="0" rIns="0" bIns="0" rtlCol="0" anchor="t"/>
          <a:lstStyle/>
          <a:p>
            <a:pPr algn="l">
              <a:lnSpc>
                <a:spcPts val="1920"/>
              </a:lnSpc>
            </a:pPr>
            <a:r>
              <a:rPr lang="en-US" sz="1600" b="1" kern="0" spc="-12" dirty="0">
                <a:solidFill>
                  <a:srgbClr val="006893"/>
                </a:solidFill>
                <a:latin typeface="Arial" panose="020B0604020202020204" pitchFamily="34" charset="0"/>
                <a:ea typeface="Lato" pitchFamily="34" charset="-122"/>
                <a:cs typeface="Arial" panose="020B0604020202020204" pitchFamily="34" charset="0"/>
              </a:rPr>
              <a:t>Janelle Wienke</a:t>
            </a:r>
            <a:br>
              <a:rPr lang="en-US" sz="1600" kern="0" spc="-12" dirty="0">
                <a:solidFill>
                  <a:srgbClr val="006893"/>
                </a:solidFill>
                <a:latin typeface="Arial" panose="020B0604020202020204" pitchFamily="34" charset="0"/>
                <a:ea typeface="Lato" pitchFamily="34" charset="-122"/>
                <a:cs typeface="Arial" panose="020B0604020202020204" pitchFamily="34" charset="0"/>
              </a:rPr>
            </a:br>
            <a:r>
              <a:rPr lang="en-US" sz="1600" i="1" kern="0" spc="-12" dirty="0">
                <a:solidFill>
                  <a:srgbClr val="006893"/>
                </a:solidFill>
                <a:latin typeface="Arial" panose="020B0604020202020204" pitchFamily="34" charset="0"/>
                <a:ea typeface="Lato" pitchFamily="34" charset="-122"/>
                <a:cs typeface="Arial" panose="020B0604020202020204" pitchFamily="34" charset="0"/>
              </a:rPr>
              <a:t>Arts in Communities Western Regional Director</a:t>
            </a:r>
            <a:br>
              <a:rPr lang="en-US" sz="1600" kern="0" spc="-12" dirty="0">
                <a:solidFill>
                  <a:srgbClr val="006893"/>
                </a:solidFill>
                <a:latin typeface="Arial" panose="020B0604020202020204" pitchFamily="34" charset="0"/>
                <a:ea typeface="Lato" pitchFamily="34" charset="-122"/>
                <a:cs typeface="Arial" panose="020B0604020202020204" pitchFamily="34" charset="0"/>
              </a:rPr>
            </a:br>
            <a:r>
              <a:rPr lang="en-US" sz="1600" kern="0" spc="-12" dirty="0">
                <a:solidFill>
                  <a:srgbClr val="006893"/>
                </a:solidFill>
                <a:latin typeface="Arial" panose="020B0604020202020204" pitchFamily="34" charset="0"/>
                <a:ea typeface="Lato" pitchFamily="34" charset="-122"/>
                <a:cs typeface="Arial" panose="020B0604020202020204" pitchFamily="34" charset="0"/>
              </a:rPr>
              <a:t>Creative Economies</a:t>
            </a:r>
          </a:p>
          <a:p>
            <a:pPr algn="l">
              <a:lnSpc>
                <a:spcPts val="1920"/>
              </a:lnSpc>
            </a:pPr>
            <a:endParaRPr lang="en-US" sz="1600" kern="0" spc="-12" dirty="0">
              <a:solidFill>
                <a:srgbClr val="006893"/>
              </a:solidFill>
              <a:latin typeface="Arial" panose="020B0604020202020204" pitchFamily="34" charset="0"/>
              <a:ea typeface="Lato" pitchFamily="34" charset="-122"/>
              <a:cs typeface="Arial" panose="020B0604020202020204" pitchFamily="34" charset="0"/>
            </a:endParaRPr>
          </a:p>
          <a:p>
            <a:pPr algn="l">
              <a:lnSpc>
                <a:spcPts val="1920"/>
              </a:lnSpc>
            </a:pPr>
            <a:r>
              <a:rPr lang="en-US" sz="1600" kern="0" spc="-12" dirty="0">
                <a:solidFill>
                  <a:srgbClr val="006893"/>
                </a:solidFill>
                <a:latin typeface="Arial" panose="020B0604020202020204" pitchFamily="34" charset="0"/>
                <a:ea typeface="Lato" pitchFamily="34" charset="-122"/>
                <a:cs typeface="Arial" panose="020B0604020202020204" pitchFamily="34" charset="0"/>
                <a:hlinkClick r:id="rId3"/>
              </a:rPr>
              <a:t>janelle.wienke@dncr.nc.gov</a:t>
            </a:r>
            <a:br>
              <a:rPr lang="en-US" sz="1600" kern="0" spc="-12" dirty="0">
                <a:solidFill>
                  <a:srgbClr val="006893"/>
                </a:solidFill>
                <a:latin typeface="Arial" panose="020B0604020202020204" pitchFamily="34" charset="0"/>
                <a:ea typeface="Lato" pitchFamily="34" charset="-122"/>
                <a:cs typeface="Arial" panose="020B0604020202020204" pitchFamily="34" charset="0"/>
              </a:rPr>
            </a:br>
            <a:r>
              <a:rPr lang="en-US" sz="1600" kern="0" spc="-12" dirty="0">
                <a:solidFill>
                  <a:srgbClr val="006893"/>
                </a:solidFill>
                <a:latin typeface="Arial" panose="020B0604020202020204" pitchFamily="34" charset="0"/>
                <a:ea typeface="Lato" pitchFamily="34" charset="-122"/>
                <a:cs typeface="Arial" panose="020B0604020202020204" pitchFamily="34" charset="0"/>
              </a:rPr>
              <a:t>(919) 814-6506</a:t>
            </a:r>
          </a:p>
          <a:p>
            <a:pPr algn="l">
              <a:lnSpc>
                <a:spcPts val="1920"/>
              </a:lnSpc>
            </a:pPr>
            <a:endParaRPr lang="en-US" sz="1600" kern="0" spc="-12" dirty="0">
              <a:solidFill>
                <a:srgbClr val="006893"/>
              </a:solidFill>
              <a:latin typeface="Arial" panose="020B0604020202020204" pitchFamily="34" charset="0"/>
              <a:ea typeface="Lato" pitchFamily="34" charset="-122"/>
              <a:cs typeface="Arial" panose="020B0604020202020204" pitchFamily="34" charset="0"/>
            </a:endParaRPr>
          </a:p>
          <a:p>
            <a:pPr algn="l">
              <a:lnSpc>
                <a:spcPts val="1920"/>
              </a:lnSpc>
            </a:pPr>
            <a:endParaRPr lang="en-US" sz="1600" kern="0" spc="-12" dirty="0">
              <a:solidFill>
                <a:srgbClr val="006893"/>
              </a:solidFill>
              <a:latin typeface="Arial" panose="020B0604020202020204" pitchFamily="34" charset="0"/>
              <a:ea typeface="Lato" pitchFamily="34" charset="-122"/>
              <a:cs typeface="Arial" panose="020B0604020202020204" pitchFamily="34" charset="0"/>
            </a:endParaRPr>
          </a:p>
        </p:txBody>
      </p:sp>
      <p:sp>
        <p:nvSpPr>
          <p:cNvPr id="6" name="Text 3"/>
          <p:cNvSpPr/>
          <p:nvPr/>
        </p:nvSpPr>
        <p:spPr>
          <a:xfrm>
            <a:off x="4456195" y="1676384"/>
            <a:ext cx="3215217" cy="2037659"/>
          </a:xfrm>
          <a:prstGeom prst="rect">
            <a:avLst/>
          </a:prstGeom>
          <a:noFill/>
          <a:ln/>
        </p:spPr>
        <p:txBody>
          <a:bodyPr wrap="square" lIns="0" tIns="0" rIns="0" bIns="0" rtlCol="0" anchor="t"/>
          <a:lstStyle/>
          <a:p>
            <a:pPr algn="l">
              <a:lnSpc>
                <a:spcPts val="1920"/>
              </a:lnSpc>
            </a:pPr>
            <a:r>
              <a:rPr lang="en-US" sz="1600" b="1" kern="0" spc="-12" dirty="0">
                <a:solidFill>
                  <a:srgbClr val="006893"/>
                </a:solidFill>
                <a:latin typeface="Arial" panose="020B0604020202020204" pitchFamily="34" charset="0"/>
                <a:ea typeface="Lato" pitchFamily="34" charset="-122"/>
                <a:cs typeface="Arial" panose="020B0604020202020204" pitchFamily="34" charset="0"/>
              </a:rPr>
              <a:t>Sam Gerweck</a:t>
            </a:r>
            <a:br>
              <a:rPr lang="en-US" sz="1600" kern="0" spc="-12" dirty="0">
                <a:solidFill>
                  <a:srgbClr val="006893"/>
                </a:solidFill>
                <a:latin typeface="Arial" panose="020B0604020202020204" pitchFamily="34" charset="0"/>
                <a:ea typeface="Lato" pitchFamily="34" charset="-122"/>
                <a:cs typeface="Arial" panose="020B0604020202020204" pitchFamily="34" charset="0"/>
              </a:rPr>
            </a:br>
            <a:r>
              <a:rPr lang="en-US" sz="1600" i="1" kern="0" spc="-12" dirty="0">
                <a:solidFill>
                  <a:srgbClr val="006893"/>
                </a:solidFill>
                <a:latin typeface="Arial" panose="020B0604020202020204" pitchFamily="34" charset="0"/>
                <a:ea typeface="Lato" pitchFamily="34" charset="-122"/>
                <a:cs typeface="Arial" panose="020B0604020202020204" pitchFamily="34" charset="0"/>
              </a:rPr>
              <a:t>Arts in Communities Eastern </a:t>
            </a:r>
            <a:br>
              <a:rPr lang="en-US" sz="1600" i="1" kern="0" spc="-12" dirty="0">
                <a:solidFill>
                  <a:srgbClr val="006893"/>
                </a:solidFill>
                <a:latin typeface="Arial" panose="020B0604020202020204" pitchFamily="34" charset="0"/>
                <a:ea typeface="Lato" pitchFamily="34" charset="-122"/>
                <a:cs typeface="Arial" panose="020B0604020202020204" pitchFamily="34" charset="0"/>
              </a:rPr>
            </a:br>
            <a:r>
              <a:rPr lang="en-US" sz="1600" i="1" kern="0" spc="-12" dirty="0">
                <a:solidFill>
                  <a:srgbClr val="006893"/>
                </a:solidFill>
                <a:latin typeface="Arial" panose="020B0604020202020204" pitchFamily="34" charset="0"/>
                <a:ea typeface="Lato" pitchFamily="34" charset="-122"/>
                <a:cs typeface="Arial" panose="020B0604020202020204" pitchFamily="34" charset="0"/>
              </a:rPr>
              <a:t>Regional Director</a:t>
            </a:r>
            <a:br>
              <a:rPr lang="en-US" sz="1600" kern="0" spc="-12" dirty="0">
                <a:solidFill>
                  <a:srgbClr val="006893"/>
                </a:solidFill>
                <a:latin typeface="Arial" panose="020B0604020202020204" pitchFamily="34" charset="0"/>
                <a:ea typeface="Lato" pitchFamily="34" charset="-122"/>
                <a:cs typeface="Arial" panose="020B0604020202020204" pitchFamily="34" charset="0"/>
              </a:rPr>
            </a:br>
            <a:r>
              <a:rPr lang="en-US" sz="1600" kern="0" spc="-12" dirty="0">
                <a:solidFill>
                  <a:srgbClr val="006893"/>
                </a:solidFill>
                <a:latin typeface="Arial" panose="020B0604020202020204" pitchFamily="34" charset="0"/>
                <a:ea typeface="Lato" pitchFamily="34" charset="-122"/>
                <a:cs typeface="Arial" panose="020B0604020202020204" pitchFamily="34" charset="0"/>
              </a:rPr>
              <a:t>Creative Economies</a:t>
            </a:r>
          </a:p>
          <a:p>
            <a:pPr algn="l">
              <a:lnSpc>
                <a:spcPts val="1920"/>
              </a:lnSpc>
            </a:pPr>
            <a:endParaRPr lang="en-US" sz="1600" kern="0" spc="-12" dirty="0">
              <a:solidFill>
                <a:srgbClr val="006893"/>
              </a:solidFill>
              <a:latin typeface="Arial" panose="020B0604020202020204" pitchFamily="34" charset="0"/>
              <a:ea typeface="Lato" pitchFamily="34" charset="-122"/>
              <a:cs typeface="Arial" panose="020B0604020202020204" pitchFamily="34" charset="0"/>
            </a:endParaRPr>
          </a:p>
          <a:p>
            <a:pPr algn="l">
              <a:lnSpc>
                <a:spcPts val="1920"/>
              </a:lnSpc>
            </a:pPr>
            <a:r>
              <a:rPr lang="en-US" sz="1600" kern="0" spc="-12" dirty="0">
                <a:solidFill>
                  <a:srgbClr val="006893"/>
                </a:solidFill>
                <a:latin typeface="Arial" panose="020B0604020202020204" pitchFamily="34" charset="0"/>
                <a:ea typeface="Lato" pitchFamily="34" charset="-122"/>
                <a:cs typeface="Arial" panose="020B0604020202020204" pitchFamily="34" charset="0"/>
                <a:hlinkClick r:id="rId4"/>
              </a:rPr>
              <a:t>sam.gerweck@dncr.nc.gov </a:t>
            </a:r>
            <a:br>
              <a:rPr lang="en-US" sz="1600" kern="0" spc="-12" dirty="0">
                <a:solidFill>
                  <a:srgbClr val="006893"/>
                </a:solidFill>
                <a:latin typeface="Arial" panose="020B0604020202020204" pitchFamily="34" charset="0"/>
                <a:ea typeface="Lato" pitchFamily="34" charset="-122"/>
                <a:cs typeface="Arial" panose="020B0604020202020204" pitchFamily="34" charset="0"/>
              </a:rPr>
            </a:br>
            <a:r>
              <a:rPr lang="en-US" sz="1600" kern="0" spc="-12" dirty="0">
                <a:solidFill>
                  <a:srgbClr val="006893"/>
                </a:solidFill>
                <a:latin typeface="Arial" panose="020B0604020202020204" pitchFamily="34" charset="0"/>
                <a:ea typeface="Lato" pitchFamily="34" charset="-122"/>
                <a:cs typeface="Arial" panose="020B0604020202020204" pitchFamily="34" charset="0"/>
              </a:rPr>
              <a:t>(919) 814-6523</a:t>
            </a:r>
          </a:p>
        </p:txBody>
      </p:sp>
      <p:sp>
        <p:nvSpPr>
          <p:cNvPr id="14" name="Shape 10">
            <a:extLst>
              <a:ext uri="{C183D7F6-B498-43B3-948B-1728B52AA6E4}">
                <adec:decorative xmlns:adec="http://schemas.microsoft.com/office/drawing/2017/decorative" val="1"/>
              </a:ext>
            </a:extLst>
          </p:cNvPr>
          <p:cNvSpPr/>
          <p:nvPr/>
        </p:nvSpPr>
        <p:spPr>
          <a:xfrm>
            <a:off x="-1959" y="5011454"/>
            <a:ext cx="9145959" cy="130351"/>
          </a:xfrm>
          <a:prstGeom prst="roundRect">
            <a:avLst>
              <a:gd name="adj" fmla="val -701491"/>
            </a:avLst>
          </a:prstGeom>
          <a:solidFill>
            <a:srgbClr val="006893"/>
          </a:solidFill>
          <a:ln/>
        </p:spPr>
        <p:txBody>
          <a:bodyPr/>
          <a:lstStyle/>
          <a:p>
            <a:endParaRPr lang="en-US"/>
          </a:p>
        </p:txBody>
      </p:sp>
      <p:pic>
        <p:nvPicPr>
          <p:cNvPr id="13" name="Picture 12">
            <a:extLst>
              <a:ext uri="{FF2B5EF4-FFF2-40B4-BE49-F238E27FC236}">
                <a16:creationId xmlns:a16="http://schemas.microsoft.com/office/drawing/2014/main" id="{28109788-FFE7-4D80-2FA1-59F1E5B201D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5"/>
          <a:stretch>
            <a:fillRect/>
          </a:stretch>
        </p:blipFill>
        <p:spPr>
          <a:xfrm>
            <a:off x="7671412" y="231310"/>
            <a:ext cx="1171460" cy="457756"/>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B41C235-64ED-7884-982A-8F6018B06697}"/>
            </a:ext>
          </a:extLst>
        </p:cNvPr>
        <p:cNvGrpSpPr/>
        <p:nvPr/>
      </p:nvGrpSpPr>
      <p:grpSpPr>
        <a:xfrm>
          <a:off x="0" y="0"/>
          <a:ext cx="0" cy="0"/>
          <a:chOff x="0" y="0"/>
          <a:chExt cx="0" cy="0"/>
        </a:xfrm>
      </p:grpSpPr>
      <p:pic>
        <p:nvPicPr>
          <p:cNvPr id="2" name="Picture 1" descr="Facebook logo">
            <a:extLst>
              <a:ext uri="{FF2B5EF4-FFF2-40B4-BE49-F238E27FC236}">
                <a16:creationId xmlns:a16="http://schemas.microsoft.com/office/drawing/2014/main" id="{42A8562E-866C-46D9-2E38-A6CC5DC680CC}"/>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9518" y="2290236"/>
            <a:ext cx="325462" cy="325462"/>
          </a:xfrm>
          <a:prstGeom prst="rect">
            <a:avLst/>
          </a:prstGeom>
        </p:spPr>
      </p:pic>
      <p:sp>
        <p:nvSpPr>
          <p:cNvPr id="14" name="TextBox 13">
            <a:extLst>
              <a:ext uri="{FF2B5EF4-FFF2-40B4-BE49-F238E27FC236}">
                <a16:creationId xmlns:a16="http://schemas.microsoft.com/office/drawing/2014/main" id="{8313B6AD-23A3-AD08-61F1-F6BDE1CAB179}"/>
              </a:ext>
            </a:extLst>
          </p:cNvPr>
          <p:cNvSpPr txBox="1"/>
          <p:nvPr/>
        </p:nvSpPr>
        <p:spPr>
          <a:xfrm>
            <a:off x="1143252" y="2332047"/>
            <a:ext cx="1365169" cy="276999"/>
          </a:xfrm>
          <a:prstGeom prst="rect">
            <a:avLst/>
          </a:prstGeom>
          <a:noFill/>
        </p:spPr>
        <p:txBody>
          <a:bodyPr wrap="square" rtlCol="0">
            <a:spAutoFit/>
          </a:bodyPr>
          <a:lstStyle/>
          <a:p>
            <a:r>
              <a:rPr lang="en-US" sz="1200" b="1" dirty="0">
                <a:solidFill>
                  <a:srgbClr val="006893"/>
                </a:solidFill>
              </a:rPr>
              <a:t>@</a:t>
            </a:r>
            <a:r>
              <a:rPr lang="en-US" sz="1200" b="1" dirty="0" err="1">
                <a:solidFill>
                  <a:srgbClr val="006893"/>
                </a:solidFill>
              </a:rPr>
              <a:t>NCArts</a:t>
            </a:r>
            <a:endParaRPr lang="en-US" sz="1200" b="1" dirty="0">
              <a:solidFill>
                <a:srgbClr val="006893"/>
              </a:solidFill>
            </a:endParaRPr>
          </a:p>
        </p:txBody>
      </p:sp>
      <p:pic>
        <p:nvPicPr>
          <p:cNvPr id="7" name="Picture 6" descr="YouTube logo">
            <a:extLst>
              <a:ext uri="{FF2B5EF4-FFF2-40B4-BE49-F238E27FC236}">
                <a16:creationId xmlns:a16="http://schemas.microsoft.com/office/drawing/2014/main" id="{92ABA4C3-BCFD-DAD0-4A0B-274C69838F4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1010" y="2821371"/>
            <a:ext cx="391458" cy="275800"/>
          </a:xfrm>
          <a:prstGeom prst="rect">
            <a:avLst/>
          </a:prstGeom>
        </p:spPr>
      </p:pic>
      <p:sp>
        <p:nvSpPr>
          <p:cNvPr id="15" name="TextBox 14">
            <a:extLst>
              <a:ext uri="{FF2B5EF4-FFF2-40B4-BE49-F238E27FC236}">
                <a16:creationId xmlns:a16="http://schemas.microsoft.com/office/drawing/2014/main" id="{7EF27B35-87E7-021B-33F2-07DA57611BFA}"/>
              </a:ext>
            </a:extLst>
          </p:cNvPr>
          <p:cNvSpPr txBox="1"/>
          <p:nvPr/>
        </p:nvSpPr>
        <p:spPr>
          <a:xfrm>
            <a:off x="1143083" y="2804957"/>
            <a:ext cx="1073509" cy="276999"/>
          </a:xfrm>
          <a:prstGeom prst="rect">
            <a:avLst/>
          </a:prstGeom>
          <a:noFill/>
        </p:spPr>
        <p:txBody>
          <a:bodyPr wrap="square" rtlCol="0">
            <a:spAutoFit/>
          </a:bodyPr>
          <a:lstStyle/>
          <a:p>
            <a:r>
              <a:rPr lang="en-US" sz="1200" b="1" dirty="0">
                <a:solidFill>
                  <a:srgbClr val="006893"/>
                </a:solidFill>
              </a:rPr>
              <a:t>@</a:t>
            </a:r>
            <a:r>
              <a:rPr lang="en-US" sz="1200" b="1" dirty="0" err="1">
                <a:solidFill>
                  <a:srgbClr val="006893"/>
                </a:solidFill>
              </a:rPr>
              <a:t>NCArts</a:t>
            </a:r>
            <a:endParaRPr lang="en-US" sz="1200" b="1" dirty="0">
              <a:solidFill>
                <a:srgbClr val="006893"/>
              </a:solidFill>
            </a:endParaRPr>
          </a:p>
        </p:txBody>
      </p:sp>
      <p:pic>
        <p:nvPicPr>
          <p:cNvPr id="9" name="Picture 8" descr="Instagram logo">
            <a:extLst>
              <a:ext uri="{FF2B5EF4-FFF2-40B4-BE49-F238E27FC236}">
                <a16:creationId xmlns:a16="http://schemas.microsoft.com/office/drawing/2014/main" id="{12DA9596-5FE9-72C9-B1A8-5C78523FA9B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24466" y="2225718"/>
            <a:ext cx="491528" cy="491528"/>
          </a:xfrm>
          <a:prstGeom prst="rect">
            <a:avLst/>
          </a:prstGeom>
        </p:spPr>
      </p:pic>
      <p:sp>
        <p:nvSpPr>
          <p:cNvPr id="16" name="TextBox 15">
            <a:extLst>
              <a:ext uri="{FF2B5EF4-FFF2-40B4-BE49-F238E27FC236}">
                <a16:creationId xmlns:a16="http://schemas.microsoft.com/office/drawing/2014/main" id="{127250F4-CCD9-7391-2E86-974B0B903CD8}"/>
              </a:ext>
            </a:extLst>
          </p:cNvPr>
          <p:cNvSpPr txBox="1"/>
          <p:nvPr/>
        </p:nvSpPr>
        <p:spPr>
          <a:xfrm>
            <a:off x="3021479" y="2332901"/>
            <a:ext cx="1303385" cy="276999"/>
          </a:xfrm>
          <a:prstGeom prst="rect">
            <a:avLst/>
          </a:prstGeom>
          <a:noFill/>
        </p:spPr>
        <p:txBody>
          <a:bodyPr wrap="square" rtlCol="0">
            <a:spAutoFit/>
          </a:bodyPr>
          <a:lstStyle/>
          <a:p>
            <a:r>
              <a:rPr lang="en-US" sz="1200" b="1" dirty="0">
                <a:solidFill>
                  <a:srgbClr val="006893"/>
                </a:solidFill>
              </a:rPr>
              <a:t>@</a:t>
            </a:r>
            <a:r>
              <a:rPr lang="en-US" sz="1200" b="1" dirty="0" err="1">
                <a:solidFill>
                  <a:srgbClr val="006893"/>
                </a:solidFill>
              </a:rPr>
              <a:t>NCArtsCouncil</a:t>
            </a:r>
            <a:endParaRPr lang="en-US" sz="1200" b="1" dirty="0">
              <a:solidFill>
                <a:srgbClr val="006893"/>
              </a:solidFill>
            </a:endParaRPr>
          </a:p>
        </p:txBody>
      </p:sp>
      <p:sp>
        <p:nvSpPr>
          <p:cNvPr id="4" name="Text 1">
            <a:extLst>
              <a:ext uri="{FF2B5EF4-FFF2-40B4-BE49-F238E27FC236}">
                <a16:creationId xmlns:a16="http://schemas.microsoft.com/office/drawing/2014/main" id="{0C6622B2-5F61-AB48-E786-5B8E86C05361}"/>
              </a:ext>
            </a:extLst>
          </p:cNvPr>
          <p:cNvSpPr>
            <a:spLocks noGrp="1"/>
          </p:cNvSpPr>
          <p:nvPr>
            <p:ph type="title" idx="4294967295"/>
          </p:nvPr>
        </p:nvSpPr>
        <p:spPr>
          <a:xfrm>
            <a:off x="473367" y="3814856"/>
            <a:ext cx="8190756" cy="502555"/>
          </a:xfrm>
          <a:prstGeom prst="rect">
            <a:avLst/>
          </a:prstGeom>
          <a:noFill/>
          <a:ln>
            <a:noFill/>
            <a:prstDash/>
          </a:ln>
          <a:effectLst/>
        </p:spPr>
        <p:txBody>
          <a:bodyPr rot="0" spcFirstLastPara="0" vertOverflow="overflow" horzOverflow="overflow" vert="horz" wrap="square" lIns="0" tIns="0" rIns="0" bIns="0" numCol="1" spcCol="0" rtlCol="0" fromWordArt="0" anchor="b" anchorCtr="0" forceAA="0" compatLnSpc="1">
            <a:prstTxWarp prst="textNoShape">
              <a:avLst/>
            </a:prstTxWarp>
            <a:noAutofit/>
          </a:bodyPr>
          <a:lstStyle/>
          <a:p>
            <a:pPr marL="0" marR="0" lvl="0" indent="0" algn="l" defTabSz="914400" rtl="0" eaLnBrk="1" fontAlgn="auto" latinLnBrk="0" hangingPunct="1">
              <a:lnSpc>
                <a:spcPts val="3957"/>
              </a:lnSpc>
              <a:spcBef>
                <a:spcPts val="0"/>
              </a:spcBef>
              <a:spcAft>
                <a:spcPts val="0"/>
              </a:spcAft>
              <a:buClrTx/>
              <a:buSzTx/>
              <a:buFontTx/>
              <a:buNone/>
              <a:tabLst/>
              <a:defRPr/>
            </a:pPr>
            <a:r>
              <a:rPr kumimoji="0" lang="en-US" sz="3300" b="1" i="0" u="none" strike="noStrike" kern="0" cap="none" spc="-24" normalizeH="0" baseline="0" noProof="0" dirty="0">
                <a:ln>
                  <a:noFill/>
                </a:ln>
                <a:solidFill>
                  <a:srgbClr val="006893"/>
                </a:solidFill>
                <a:effectLst/>
                <a:uLnTx/>
                <a:uFillTx/>
                <a:latin typeface="Arial" panose="020B0604020202020204" pitchFamily="34" charset="0"/>
                <a:ea typeface="Space Grotesk" pitchFamily="34" charset="-122"/>
                <a:cs typeface="Arial" panose="020B0604020202020204" pitchFamily="34" charset="0"/>
              </a:rPr>
              <a:t>Thank you!</a:t>
            </a:r>
            <a:endParaRPr kumimoji="0" lang="en-US" sz="3298"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endParaRPr>
          </a:p>
        </p:txBody>
      </p:sp>
      <p:grpSp>
        <p:nvGrpSpPr>
          <p:cNvPr id="18" name="Group 17">
            <a:extLst>
              <a:ext uri="{FF2B5EF4-FFF2-40B4-BE49-F238E27FC236}">
                <a16:creationId xmlns:a16="http://schemas.microsoft.com/office/drawing/2014/main" id="{FD8B7EAD-D03E-62D8-3F18-3269E37351A5}"/>
              </a:ext>
              <a:ext uri="{C183D7F6-B498-43B3-948B-1728B52AA6E4}">
                <adec:decorative xmlns:adec="http://schemas.microsoft.com/office/drawing/2017/decorative" val="1"/>
              </a:ext>
            </a:extLst>
          </p:cNvPr>
          <p:cNvGrpSpPr/>
          <p:nvPr/>
        </p:nvGrpSpPr>
        <p:grpSpPr>
          <a:xfrm>
            <a:off x="5197475" y="-20170"/>
            <a:ext cx="3946525" cy="5163671"/>
            <a:chOff x="5197475" y="-20170"/>
            <a:chExt cx="3946525" cy="5163671"/>
          </a:xfrm>
        </p:grpSpPr>
        <p:sp>
          <p:nvSpPr>
            <p:cNvPr id="6" name="Rectangle 5">
              <a:extLst>
                <a:ext uri="{FF2B5EF4-FFF2-40B4-BE49-F238E27FC236}">
                  <a16:creationId xmlns:a16="http://schemas.microsoft.com/office/drawing/2014/main" id="{A1676961-71ED-61F2-26B9-4FF9EEB832D2}"/>
                </a:ext>
              </a:extLst>
            </p:cNvPr>
            <p:cNvSpPr>
              <a:spLocks/>
            </p:cNvSpPr>
            <p:nvPr/>
          </p:nvSpPr>
          <p:spPr>
            <a:xfrm>
              <a:off x="5198165" y="1"/>
              <a:ext cx="3945835" cy="5143500"/>
            </a:xfrm>
            <a:prstGeom prst="rect">
              <a:avLst/>
            </a:prstGeom>
            <a:solidFill>
              <a:srgbClr val="96C2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54D38B8-D686-FBDB-D70B-0C5B47653C4D}"/>
                </a:ext>
              </a:extLst>
            </p:cNvPr>
            <p:cNvSpPr>
              <a:spLocks/>
            </p:cNvSpPr>
            <p:nvPr/>
          </p:nvSpPr>
          <p:spPr>
            <a:xfrm>
              <a:off x="5198165" y="3609387"/>
              <a:ext cx="1398932" cy="1534112"/>
            </a:xfrm>
            <a:prstGeom prst="rect">
              <a:avLst/>
            </a:prstGeom>
            <a:solidFill>
              <a:srgbClr val="FFC9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F73234DF-754C-4110-4B1A-557C5B510442}"/>
                </a:ext>
              </a:extLst>
            </p:cNvPr>
            <p:cNvSpPr>
              <a:spLocks/>
            </p:cNvSpPr>
            <p:nvPr/>
          </p:nvSpPr>
          <p:spPr>
            <a:xfrm>
              <a:off x="7495693" y="3600689"/>
              <a:ext cx="714037" cy="1542810"/>
            </a:xfrm>
            <a:prstGeom prst="rect">
              <a:avLst/>
            </a:prstGeom>
            <a:solidFill>
              <a:srgbClr val="0068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FAB264EB-158F-B3A3-CB58-35C9C7383B8B}"/>
                </a:ext>
              </a:extLst>
            </p:cNvPr>
            <p:cNvSpPr>
              <a:spLocks/>
            </p:cNvSpPr>
            <p:nvPr/>
          </p:nvSpPr>
          <p:spPr>
            <a:xfrm>
              <a:off x="8209730" y="2080533"/>
              <a:ext cx="934270" cy="1518406"/>
            </a:xfrm>
            <a:prstGeom prst="rect">
              <a:avLst/>
            </a:prstGeom>
            <a:solidFill>
              <a:srgbClr val="F796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0D854073-86C1-3B2C-F8F8-E9E2B5EE20FA}"/>
                </a:ext>
              </a:extLst>
            </p:cNvPr>
            <p:cNvSpPr>
              <a:spLocks/>
            </p:cNvSpPr>
            <p:nvPr/>
          </p:nvSpPr>
          <p:spPr>
            <a:xfrm>
              <a:off x="6593593" y="2070430"/>
              <a:ext cx="903404" cy="1533947"/>
            </a:xfrm>
            <a:prstGeom prst="rect">
              <a:avLst/>
            </a:prstGeom>
            <a:solidFill>
              <a:srgbClr val="E15F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B1EB92F2-2DD0-E710-A0BB-224B61D91A63}"/>
                </a:ext>
              </a:extLst>
            </p:cNvPr>
            <p:cNvSpPr>
              <a:spLocks/>
            </p:cNvSpPr>
            <p:nvPr/>
          </p:nvSpPr>
          <p:spPr>
            <a:xfrm>
              <a:off x="5197475" y="-20170"/>
              <a:ext cx="3009666" cy="2097264"/>
            </a:xfrm>
            <a:prstGeom prst="rect">
              <a:avLst/>
            </a:prstGeom>
            <a:solidFill>
              <a:srgbClr val="0D9D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a:extLst>
              <a:ext uri="{FF2B5EF4-FFF2-40B4-BE49-F238E27FC236}">
                <a16:creationId xmlns:a16="http://schemas.microsoft.com/office/drawing/2014/main" id="{CAC4E16E-2B7A-D2F8-CD59-F53E895C587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6"/>
          <a:stretch>
            <a:fillRect/>
          </a:stretch>
        </p:blipFill>
        <p:spPr>
          <a:xfrm>
            <a:off x="473223" y="420028"/>
            <a:ext cx="3462764" cy="1353097"/>
          </a:xfrm>
          <a:prstGeom prst="rect">
            <a:avLst/>
          </a:prstGeom>
        </p:spPr>
      </p:pic>
      <p:grpSp>
        <p:nvGrpSpPr>
          <p:cNvPr id="19" name="Group 18">
            <a:extLst>
              <a:ext uri="{FF2B5EF4-FFF2-40B4-BE49-F238E27FC236}">
                <a16:creationId xmlns:a16="http://schemas.microsoft.com/office/drawing/2014/main" id="{657861BF-CC9E-6C8D-8915-E39A1AA09301}"/>
              </a:ext>
              <a:ext uri="{C183D7F6-B498-43B3-948B-1728B52AA6E4}">
                <adec:decorative xmlns:adec="http://schemas.microsoft.com/office/drawing/2017/decorative" val="1"/>
              </a:ext>
            </a:extLst>
          </p:cNvPr>
          <p:cNvGrpSpPr>
            <a:grpSpLocks noGrp="1" noUngrp="1" noRot="1" noMove="1" noResize="1"/>
          </p:cNvGrpSpPr>
          <p:nvPr/>
        </p:nvGrpSpPr>
        <p:grpSpPr>
          <a:xfrm>
            <a:off x="5197475" y="-20171"/>
            <a:ext cx="3946525" cy="5163671"/>
            <a:chOff x="5197475" y="-20170"/>
            <a:chExt cx="3946525" cy="5163671"/>
          </a:xfrm>
        </p:grpSpPr>
        <p:sp>
          <p:nvSpPr>
            <p:cNvPr id="20" name="Rectangle 19">
              <a:extLst>
                <a:ext uri="{FF2B5EF4-FFF2-40B4-BE49-F238E27FC236}">
                  <a16:creationId xmlns:a16="http://schemas.microsoft.com/office/drawing/2014/main" id="{070486D5-957B-A8FA-6EFA-784706BA84D7}"/>
                </a:ext>
              </a:extLst>
            </p:cNvPr>
            <p:cNvSpPr>
              <a:spLocks noGrp="1" noRot="1" noMove="1" noResize="1" noEditPoints="1" noAdjustHandles="1" noChangeArrowheads="1" noChangeShapeType="1"/>
            </p:cNvSpPr>
            <p:nvPr/>
          </p:nvSpPr>
          <p:spPr>
            <a:xfrm>
              <a:off x="5198165" y="1"/>
              <a:ext cx="3945835" cy="5143500"/>
            </a:xfrm>
            <a:prstGeom prst="rect">
              <a:avLst/>
            </a:prstGeom>
            <a:solidFill>
              <a:srgbClr val="96C2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DDC1D51D-E4EA-CAFD-001E-16BCC4BA4E62}"/>
                </a:ext>
              </a:extLst>
            </p:cNvPr>
            <p:cNvSpPr>
              <a:spLocks noGrp="1" noRot="1" noMove="1" noResize="1" noEditPoints="1" noAdjustHandles="1" noChangeArrowheads="1" noChangeShapeType="1"/>
            </p:cNvSpPr>
            <p:nvPr/>
          </p:nvSpPr>
          <p:spPr>
            <a:xfrm>
              <a:off x="5198165" y="3609387"/>
              <a:ext cx="1398932" cy="1534112"/>
            </a:xfrm>
            <a:prstGeom prst="rect">
              <a:avLst/>
            </a:prstGeom>
            <a:solidFill>
              <a:srgbClr val="FFC9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2A4A5E45-18BD-7AAA-7999-1582B1649AD9}"/>
                </a:ext>
              </a:extLst>
            </p:cNvPr>
            <p:cNvSpPr>
              <a:spLocks noGrp="1" noRot="1" noMove="1" noResize="1" noEditPoints="1" noAdjustHandles="1" noChangeArrowheads="1" noChangeShapeType="1"/>
            </p:cNvSpPr>
            <p:nvPr/>
          </p:nvSpPr>
          <p:spPr>
            <a:xfrm>
              <a:off x="7495693" y="3600689"/>
              <a:ext cx="714037" cy="1542810"/>
            </a:xfrm>
            <a:prstGeom prst="rect">
              <a:avLst/>
            </a:prstGeom>
            <a:solidFill>
              <a:srgbClr val="0068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137D0888-091E-4F8E-A4D0-B076D4D962A2}"/>
                </a:ext>
              </a:extLst>
            </p:cNvPr>
            <p:cNvSpPr>
              <a:spLocks noGrp="1" noRot="1" noMove="1" noResize="1" noEditPoints="1" noAdjustHandles="1" noChangeArrowheads="1" noChangeShapeType="1"/>
            </p:cNvSpPr>
            <p:nvPr/>
          </p:nvSpPr>
          <p:spPr>
            <a:xfrm>
              <a:off x="8209730" y="2080533"/>
              <a:ext cx="934270" cy="1518406"/>
            </a:xfrm>
            <a:prstGeom prst="rect">
              <a:avLst/>
            </a:prstGeom>
            <a:solidFill>
              <a:srgbClr val="F796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A2070FF9-72EF-89B8-143D-EB83A987D145}"/>
                </a:ext>
              </a:extLst>
            </p:cNvPr>
            <p:cNvSpPr>
              <a:spLocks noGrp="1" noRot="1" noMove="1" noResize="1" noEditPoints="1" noAdjustHandles="1" noChangeArrowheads="1" noChangeShapeType="1"/>
            </p:cNvSpPr>
            <p:nvPr/>
          </p:nvSpPr>
          <p:spPr>
            <a:xfrm>
              <a:off x="6593593" y="2070430"/>
              <a:ext cx="903404" cy="1533947"/>
            </a:xfrm>
            <a:prstGeom prst="rect">
              <a:avLst/>
            </a:prstGeom>
            <a:solidFill>
              <a:srgbClr val="E15F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7B2FB8F9-83D7-D5EC-1845-731932287487}"/>
                </a:ext>
              </a:extLst>
            </p:cNvPr>
            <p:cNvSpPr>
              <a:spLocks noGrp="1" noRot="1" noMove="1" noResize="1" noEditPoints="1" noAdjustHandles="1" noChangeArrowheads="1" noChangeShapeType="1"/>
            </p:cNvSpPr>
            <p:nvPr/>
          </p:nvSpPr>
          <p:spPr>
            <a:xfrm>
              <a:off x="5197475" y="-20170"/>
              <a:ext cx="3009666" cy="2097264"/>
            </a:xfrm>
            <a:prstGeom prst="rect">
              <a:avLst/>
            </a:prstGeom>
            <a:solidFill>
              <a:srgbClr val="0D9D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8744762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CAC x DNCR PowerPoint Template 3-2026" id="{D682FF5D-CB96-354D-B6B8-9F2ECAC4499C}" vid="{27DC0A5C-1D48-474A-8DAF-D3083728AC0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81A7BE11EB38E4299DD6EA58AED5D3F" ma:contentTypeVersion="16" ma:contentTypeDescription="Create a new document." ma:contentTypeScope="" ma:versionID="56dbcdac58d279d5a5bacc59cba3c70d">
  <xsd:schema xmlns:xsd="http://www.w3.org/2001/XMLSchema" xmlns:xs="http://www.w3.org/2001/XMLSchema" xmlns:p="http://schemas.microsoft.com/office/2006/metadata/properties" xmlns:ns2="9bf525fb-8aec-463c-8437-5573e00e06f0" xmlns:ns3="4cb6f0f2-89fb-4381-9cb2-a2abf7f796a9" targetNamespace="http://schemas.microsoft.com/office/2006/metadata/properties" ma:root="true" ma:fieldsID="081a60fffdd29b530f4892815ce79bdd" ns2:_="" ns3:_="">
    <xsd:import namespace="9bf525fb-8aec-463c-8437-5573e00e06f0"/>
    <xsd:import namespace="4cb6f0f2-89fb-4381-9cb2-a2abf7f796a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Location" minOccurs="0"/>
                <xsd:element ref="ns2:MediaServiceOCR"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bf525fb-8aec-463c-8437-5573e00e06f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da2157d8-ccc1-4fc8-a2a4-3f8f6553454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cb6f0f2-89fb-4381-9cb2-a2abf7f796a9"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1c61abb9-490a-40d2-b969-a516ea1ea38e}" ma:internalName="TaxCatchAll" ma:showField="CatchAllData" ma:web="4cb6f0f2-89fb-4381-9cb2-a2abf7f796a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cb6f0f2-89fb-4381-9cb2-a2abf7f796a9" xsi:nil="true"/>
    <lcf76f155ced4ddcb4097134ff3c332f xmlns="9bf525fb-8aec-463c-8437-5573e00e06f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9136CB6-7865-4B10-B855-D3F24A83EFBA}">
  <ds:schemaRefs>
    <ds:schemaRef ds:uri="http://schemas.microsoft.com/sharepoint/v3/contenttype/forms"/>
  </ds:schemaRefs>
</ds:datastoreItem>
</file>

<file path=customXml/itemProps2.xml><?xml version="1.0" encoding="utf-8"?>
<ds:datastoreItem xmlns:ds="http://schemas.openxmlformats.org/officeDocument/2006/customXml" ds:itemID="{18D090DD-868D-49EF-B586-F7D5B97B16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bf525fb-8aec-463c-8437-5573e00e06f0"/>
    <ds:schemaRef ds:uri="4cb6f0f2-89fb-4381-9cb2-a2abf7f796a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F91D315-1E75-4EF8-B2F1-A39B7D4ACCBF}">
  <ds:schemaRefs>
    <ds:schemaRef ds:uri="http://schemas.microsoft.com/office/2006/metadata/properties"/>
    <ds:schemaRef ds:uri="http://purl.org/dc/dcmitype/"/>
    <ds:schemaRef ds:uri="http://purl.org/dc/terms/"/>
    <ds:schemaRef ds:uri="http://www.w3.org/XML/1998/namespace"/>
    <ds:schemaRef ds:uri="9bf525fb-8aec-463c-8437-5573e00e06f0"/>
    <ds:schemaRef ds:uri="http://schemas.openxmlformats.org/package/2006/metadata/core-properties"/>
    <ds:schemaRef ds:uri="4cb6f0f2-89fb-4381-9cb2-a2abf7f796a9"/>
    <ds:schemaRef ds:uri="http://schemas.microsoft.com/office/2006/documentManagement/types"/>
    <ds:schemaRef ds:uri="http://schemas.microsoft.com/office/infopath/2007/PartnerControl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Office Theme</Template>
  <TotalTime>4545</TotalTime>
  <Words>1683</Words>
  <Application>Microsoft Office PowerPoint</Application>
  <PresentationFormat>On-screen Show (16:9)</PresentationFormat>
  <Paragraphs>160</Paragraphs>
  <Slides>29</Slides>
  <Notes>29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System Font Regular</vt:lpstr>
      <vt:lpstr>Wingdings</vt:lpstr>
      <vt:lpstr>Office Theme</vt:lpstr>
      <vt:lpstr>Grassroots Arts Program orientation</vt:lpstr>
      <vt:lpstr>Grassroots Arts Program</vt:lpstr>
      <vt:lpstr>Grassroots partners in all 100 NC counties </vt:lpstr>
      <vt:lpstr>Partnership with North Carolina Arts Council  </vt:lpstr>
      <vt:lpstr>Grassroots Arts Program</vt:lpstr>
      <vt:lpstr>Standards of practice</vt:lpstr>
      <vt:lpstr>Grassroots Arts Program standards of practice</vt:lpstr>
      <vt:lpstr>Grassroots Arts Program standards of practice, continued</vt:lpstr>
      <vt:lpstr>Administering</vt:lpstr>
      <vt:lpstr>Grassroots county allotments</vt:lpstr>
      <vt:lpstr>County allotment chart</vt:lpstr>
      <vt:lpstr>Approved uses of Grassroots funds</vt:lpstr>
      <vt:lpstr>Examples of arts programs that are commonly  funded with Grassroots funds include:</vt:lpstr>
      <vt:lpstr>Grassroots money may not be used  for the following:</vt:lpstr>
      <vt:lpstr>Matching the Grassroots grant</vt:lpstr>
      <vt:lpstr>Subgranting Grassroots funds</vt:lpstr>
      <vt:lpstr>NC Arts Council logo use and credit line</vt:lpstr>
      <vt:lpstr>Annual spending plan and final reports</vt:lpstr>
      <vt:lpstr>What is Included in final reports?</vt:lpstr>
      <vt:lpstr>Legislative letters</vt:lpstr>
      <vt:lpstr>Grassroots grant contracts</vt:lpstr>
      <vt:lpstr>Grassroots partner </vt:lpstr>
      <vt:lpstr>Accreditation process</vt:lpstr>
      <vt:lpstr>Accreditation guide</vt:lpstr>
      <vt:lpstr>Additional resources</vt:lpstr>
      <vt:lpstr>NC Arts Council’s  Grants Dashboard</vt:lpstr>
      <vt:lpstr>Local arts agency webpage</vt:lpstr>
      <vt:lpstr>Questions?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PptxGenJS Presentation</dc:subject>
  <dc:creator>Chang, Ai-Ling</dc:creator>
  <cp:lastModifiedBy>Chang, Ai-Ling</cp:lastModifiedBy>
  <cp:revision>1</cp:revision>
  <dcterms:created xsi:type="dcterms:W3CDTF">2026-09-11T18:59:49Z</dcterms:created>
  <dcterms:modified xsi:type="dcterms:W3CDTF">2026-09-16T21:12:40Z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0x010100C81A7BE11EB38E4299DD6EA58AED5D3F</vt:lpwstr>
  </property>
  <property fmtid="{D5CDD505-2E9C-101B-9397-08002B2CF9AE}" pid="3" name="MediaServiceImageTags">
    <vt:lpwstr/>
  </property>
</Properties>
</file>